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9"/>
  </p:notesMasterIdLst>
  <p:sldIdLst>
    <p:sldId id="256" r:id="rId2"/>
    <p:sldId id="407" r:id="rId3"/>
    <p:sldId id="399" r:id="rId4"/>
    <p:sldId id="398" r:id="rId5"/>
    <p:sldId id="396" r:id="rId6"/>
    <p:sldId id="397" r:id="rId7"/>
    <p:sldId id="304" r:id="rId8"/>
    <p:sldId id="394" r:id="rId9"/>
    <p:sldId id="395" r:id="rId10"/>
    <p:sldId id="408" r:id="rId11"/>
    <p:sldId id="401" r:id="rId12"/>
    <p:sldId id="258" r:id="rId13"/>
    <p:sldId id="404" r:id="rId14"/>
    <p:sldId id="405" r:id="rId15"/>
    <p:sldId id="400" r:id="rId16"/>
    <p:sldId id="406" r:id="rId17"/>
    <p:sldId id="414" r:id="rId18"/>
    <p:sldId id="415" r:id="rId19"/>
    <p:sldId id="409" r:id="rId20"/>
    <p:sldId id="411" r:id="rId21"/>
    <p:sldId id="412" r:id="rId22"/>
    <p:sldId id="413" r:id="rId23"/>
    <p:sldId id="410" r:id="rId24"/>
    <p:sldId id="305" r:id="rId25"/>
    <p:sldId id="371" r:id="rId26"/>
    <p:sldId id="392" r:id="rId27"/>
    <p:sldId id="40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492F2-DB0A-41CF-AA3C-F90CD245E4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19E2E77-374F-4047-A3BB-F904E7093CFF}">
      <dgm:prSet/>
      <dgm:spPr/>
      <dgm:t>
        <a:bodyPr/>
        <a:lstStyle/>
        <a:p>
          <a:pPr>
            <a:defRPr b="1"/>
          </a:pPr>
          <a:r>
            <a:rPr lang="it-IT" dirty="0"/>
            <a:t>Contributi alla Fisica</a:t>
          </a:r>
          <a:endParaRPr lang="en-US" dirty="0"/>
        </a:p>
      </dgm:t>
    </dgm:pt>
    <dgm:pt modelId="{3800F01A-3874-4366-93AB-9F88AADBB527}" type="parTrans" cxnId="{D2C9DD83-B065-4F13-B1C8-00A49F1D89AA}">
      <dgm:prSet/>
      <dgm:spPr/>
      <dgm:t>
        <a:bodyPr/>
        <a:lstStyle/>
        <a:p>
          <a:endParaRPr lang="en-US"/>
        </a:p>
      </dgm:t>
    </dgm:pt>
    <dgm:pt modelId="{FEB572F7-C4F4-4312-AD71-AB61D5411A05}" type="sibTrans" cxnId="{D2C9DD83-B065-4F13-B1C8-00A49F1D89AA}">
      <dgm:prSet/>
      <dgm:spPr/>
      <dgm:t>
        <a:bodyPr/>
        <a:lstStyle/>
        <a:p>
          <a:endParaRPr lang="en-US"/>
        </a:p>
      </dgm:t>
    </dgm:pt>
    <dgm:pt modelId="{DCC06871-0EBC-4D61-BD36-49E3E3931548}">
      <dgm:prSet/>
      <dgm:spPr/>
      <dgm:t>
        <a:bodyPr/>
        <a:lstStyle/>
        <a:p>
          <a:pPr>
            <a:defRPr b="1"/>
          </a:pPr>
          <a:r>
            <a:rPr lang="it-IT" dirty="0"/>
            <a:t>Osservazioni</a:t>
          </a:r>
          <a:endParaRPr lang="en-US" dirty="0"/>
        </a:p>
      </dgm:t>
    </dgm:pt>
    <dgm:pt modelId="{72DD2CE2-23DD-4DD8-9829-7E5B25F6E1C0}" type="parTrans" cxnId="{0BAE6E6D-2FEB-4DF3-B537-CAD970A6F3C5}">
      <dgm:prSet/>
      <dgm:spPr/>
      <dgm:t>
        <a:bodyPr/>
        <a:lstStyle/>
        <a:p>
          <a:endParaRPr lang="en-GB"/>
        </a:p>
      </dgm:t>
    </dgm:pt>
    <dgm:pt modelId="{6D8973D4-4178-4FC1-B47C-AEA093574B9E}" type="sibTrans" cxnId="{0BAE6E6D-2FEB-4DF3-B537-CAD970A6F3C5}">
      <dgm:prSet/>
      <dgm:spPr/>
      <dgm:t>
        <a:bodyPr/>
        <a:lstStyle/>
        <a:p>
          <a:endParaRPr lang="en-GB"/>
        </a:p>
      </dgm:t>
    </dgm:pt>
    <dgm:pt modelId="{CC5A70E4-9CFA-44B6-B4D9-37F180170473}">
      <dgm:prSet/>
      <dgm:spPr/>
      <dgm:t>
        <a:bodyPr/>
        <a:lstStyle/>
        <a:p>
          <a:pPr>
            <a:defRPr b="1"/>
          </a:pPr>
          <a:r>
            <a:rPr lang="it-IT" noProof="0" dirty="0"/>
            <a:t>Vita</a:t>
          </a:r>
        </a:p>
      </dgm:t>
    </dgm:pt>
    <dgm:pt modelId="{972C3C17-D50D-4963-B58C-BBA584FBA464}" type="parTrans" cxnId="{079BBAE2-3A68-4087-B69B-03A038495EEC}">
      <dgm:prSet/>
      <dgm:spPr/>
      <dgm:t>
        <a:bodyPr/>
        <a:lstStyle/>
        <a:p>
          <a:endParaRPr lang="en-GB"/>
        </a:p>
      </dgm:t>
    </dgm:pt>
    <dgm:pt modelId="{303E2AB0-936D-4ED1-9CBF-CD4CE0850958}" type="sibTrans" cxnId="{079BBAE2-3A68-4087-B69B-03A038495EEC}">
      <dgm:prSet/>
      <dgm:spPr/>
      <dgm:t>
        <a:bodyPr/>
        <a:lstStyle/>
        <a:p>
          <a:endParaRPr lang="en-GB"/>
        </a:p>
      </dgm:t>
    </dgm:pt>
    <dgm:pt modelId="{997F1122-D02C-4705-8FC3-E8B94B6C8B48}">
      <dgm:prSet/>
      <dgm:spPr/>
      <dgm:t>
        <a:bodyPr/>
        <a:lstStyle/>
        <a:p>
          <a:pPr>
            <a:defRPr b="1"/>
          </a:pPr>
          <a:r>
            <a:rPr lang="it-IT" dirty="0"/>
            <a:t>Come è Fatto</a:t>
          </a:r>
          <a:endParaRPr lang="en-US" dirty="0"/>
        </a:p>
      </dgm:t>
    </dgm:pt>
    <dgm:pt modelId="{F04D0885-9945-4CCF-8318-A5C25D938388}" type="sibTrans" cxnId="{88203474-2178-42B5-AF6C-FC7C3C1F23B2}">
      <dgm:prSet/>
      <dgm:spPr/>
      <dgm:t>
        <a:bodyPr/>
        <a:lstStyle/>
        <a:p>
          <a:endParaRPr lang="en-US"/>
        </a:p>
      </dgm:t>
    </dgm:pt>
    <dgm:pt modelId="{BB567402-18B0-4F4F-BE4F-B99202DC4A4B}" type="parTrans" cxnId="{88203474-2178-42B5-AF6C-FC7C3C1F23B2}">
      <dgm:prSet/>
      <dgm:spPr/>
      <dgm:t>
        <a:bodyPr/>
        <a:lstStyle/>
        <a:p>
          <a:endParaRPr lang="en-US"/>
        </a:p>
      </dgm:t>
    </dgm:pt>
    <dgm:pt modelId="{90B7814A-A7FC-45FE-9E9B-4502AB8A2C2A}" type="pres">
      <dgm:prSet presAssocID="{C3F492F2-DB0A-41CF-AA3C-F90CD245E42F}" presName="root" presStyleCnt="0">
        <dgm:presLayoutVars>
          <dgm:dir/>
          <dgm:resizeHandles val="exact"/>
        </dgm:presLayoutVars>
      </dgm:prSet>
      <dgm:spPr/>
    </dgm:pt>
    <dgm:pt modelId="{E055F01D-853A-46E5-9962-D863D913628A}" type="pres">
      <dgm:prSet presAssocID="{997F1122-D02C-4705-8FC3-E8B94B6C8B48}" presName="compNode" presStyleCnt="0"/>
      <dgm:spPr/>
    </dgm:pt>
    <dgm:pt modelId="{D07695DA-2B1B-4951-980B-1915CFA9620A}" type="pres">
      <dgm:prSet presAssocID="{997F1122-D02C-4705-8FC3-E8B94B6C8B4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ensione (sole medio) con riempimento a tinta unita"/>
        </a:ext>
      </dgm:extLst>
    </dgm:pt>
    <dgm:pt modelId="{99C765C6-AD25-48CE-9FF6-6E6EBDDBCA47}" type="pres">
      <dgm:prSet presAssocID="{997F1122-D02C-4705-8FC3-E8B94B6C8B48}" presName="iconSpace" presStyleCnt="0"/>
      <dgm:spPr/>
    </dgm:pt>
    <dgm:pt modelId="{A981BFA1-86B3-4450-B52C-F820E7371423}" type="pres">
      <dgm:prSet presAssocID="{997F1122-D02C-4705-8FC3-E8B94B6C8B48}" presName="parTx" presStyleLbl="revTx" presStyleIdx="0" presStyleCnt="8">
        <dgm:presLayoutVars>
          <dgm:chMax val="0"/>
          <dgm:chPref val="0"/>
        </dgm:presLayoutVars>
      </dgm:prSet>
      <dgm:spPr/>
    </dgm:pt>
    <dgm:pt modelId="{2AF21844-2420-475B-8200-14BB69C86D44}" type="pres">
      <dgm:prSet presAssocID="{997F1122-D02C-4705-8FC3-E8B94B6C8B48}" presName="txSpace" presStyleCnt="0"/>
      <dgm:spPr/>
    </dgm:pt>
    <dgm:pt modelId="{D82B0075-FCB7-4A20-922C-A02CD7C5D1F1}" type="pres">
      <dgm:prSet presAssocID="{997F1122-D02C-4705-8FC3-E8B94B6C8B48}" presName="desTx" presStyleLbl="revTx" presStyleIdx="1" presStyleCnt="8">
        <dgm:presLayoutVars/>
      </dgm:prSet>
      <dgm:spPr/>
    </dgm:pt>
    <dgm:pt modelId="{CE9E8EA1-02FB-4EDE-8950-2E5851F192E3}" type="pres">
      <dgm:prSet presAssocID="{F04D0885-9945-4CCF-8318-A5C25D938388}" presName="sibTrans" presStyleCnt="0"/>
      <dgm:spPr/>
    </dgm:pt>
    <dgm:pt modelId="{21FF64D9-22FE-4D04-9CB9-E9B28E32D202}" type="pres">
      <dgm:prSet presAssocID="{DCC06871-0EBC-4D61-BD36-49E3E3931548}" presName="compNode" presStyleCnt="0"/>
      <dgm:spPr/>
    </dgm:pt>
    <dgm:pt modelId="{D0F6F010-7F1A-4236-8021-ED605AA6F544}" type="pres">
      <dgm:prSet presAssocID="{DCC06871-0EBC-4D61-BD36-49E3E3931548}" presName="iconRect" presStyleLbl="node1" presStyleIdx="1" presStyleCnt="4"/>
      <dgm:spPr>
        <a:xfrm>
          <a:off x="5697134" y="709382"/>
          <a:ext cx="847546" cy="847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Satellite con riempimento a tinta unita"/>
        </a:ext>
      </dgm:extLst>
    </dgm:pt>
    <dgm:pt modelId="{E6242403-DFAA-4663-ABB6-411793A82ABE}" type="pres">
      <dgm:prSet presAssocID="{DCC06871-0EBC-4D61-BD36-49E3E3931548}" presName="iconSpace" presStyleCnt="0"/>
      <dgm:spPr/>
    </dgm:pt>
    <dgm:pt modelId="{43ACD3C0-3513-452A-9830-185070622593}" type="pres">
      <dgm:prSet presAssocID="{DCC06871-0EBC-4D61-BD36-49E3E3931548}" presName="parTx" presStyleLbl="revTx" presStyleIdx="2" presStyleCnt="8">
        <dgm:presLayoutVars>
          <dgm:chMax val="0"/>
          <dgm:chPref val="0"/>
        </dgm:presLayoutVars>
      </dgm:prSet>
      <dgm:spPr/>
    </dgm:pt>
    <dgm:pt modelId="{B9C31341-0CBD-4F4F-AE15-D051EBCDB774}" type="pres">
      <dgm:prSet presAssocID="{DCC06871-0EBC-4D61-BD36-49E3E3931548}" presName="txSpace" presStyleCnt="0"/>
      <dgm:spPr/>
    </dgm:pt>
    <dgm:pt modelId="{8FDD1911-1AC2-4D26-B130-2DC39C570CAE}" type="pres">
      <dgm:prSet presAssocID="{DCC06871-0EBC-4D61-BD36-49E3E3931548}" presName="desTx" presStyleLbl="revTx" presStyleIdx="3" presStyleCnt="8">
        <dgm:presLayoutVars/>
      </dgm:prSet>
      <dgm:spPr/>
    </dgm:pt>
    <dgm:pt modelId="{2AAFE7B6-E1B6-4F58-AD8D-791AE577C9FD}" type="pres">
      <dgm:prSet presAssocID="{6D8973D4-4178-4FC1-B47C-AEA093574B9E}" presName="sibTrans" presStyleCnt="0"/>
      <dgm:spPr/>
    </dgm:pt>
    <dgm:pt modelId="{E1C6A558-8BAF-46D0-A2D3-942A2D34337D}" type="pres">
      <dgm:prSet presAssocID="{E19E2E77-374F-4047-A3BB-F904E7093CFF}" presName="compNode" presStyleCnt="0"/>
      <dgm:spPr/>
    </dgm:pt>
    <dgm:pt modelId="{6475C3C5-733C-4E75-8EC3-826A7E9D0E3F}" type="pres">
      <dgm:prSet presAssocID="{E19E2E77-374F-4047-A3BB-F904E7093C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dolo di newton con riempimento a tinta unita"/>
        </a:ext>
      </dgm:extLst>
    </dgm:pt>
    <dgm:pt modelId="{9D012E0D-234F-4CDA-BA42-8B3F58CB1A1A}" type="pres">
      <dgm:prSet presAssocID="{E19E2E77-374F-4047-A3BB-F904E7093CFF}" presName="iconSpace" presStyleCnt="0"/>
      <dgm:spPr/>
    </dgm:pt>
    <dgm:pt modelId="{0158266A-FF42-4CE4-93A7-E9BC566BCC3F}" type="pres">
      <dgm:prSet presAssocID="{E19E2E77-374F-4047-A3BB-F904E7093CFF}" presName="parTx" presStyleLbl="revTx" presStyleIdx="4" presStyleCnt="8">
        <dgm:presLayoutVars>
          <dgm:chMax val="0"/>
          <dgm:chPref val="0"/>
        </dgm:presLayoutVars>
      </dgm:prSet>
      <dgm:spPr/>
    </dgm:pt>
    <dgm:pt modelId="{71301D66-97E7-4DA7-A6A9-15CF138500EF}" type="pres">
      <dgm:prSet presAssocID="{E19E2E77-374F-4047-A3BB-F904E7093CFF}" presName="txSpace" presStyleCnt="0"/>
      <dgm:spPr/>
    </dgm:pt>
    <dgm:pt modelId="{EAE856D7-4455-4412-BBE5-3E77157EF322}" type="pres">
      <dgm:prSet presAssocID="{E19E2E77-374F-4047-A3BB-F904E7093CFF}" presName="desTx" presStyleLbl="revTx" presStyleIdx="5" presStyleCnt="8">
        <dgm:presLayoutVars/>
      </dgm:prSet>
      <dgm:spPr/>
    </dgm:pt>
    <dgm:pt modelId="{FC741D97-B92B-4847-9C5D-294C092EA788}" type="pres">
      <dgm:prSet presAssocID="{FEB572F7-C4F4-4312-AD71-AB61D5411A05}" presName="sibTrans" presStyleCnt="0"/>
      <dgm:spPr/>
    </dgm:pt>
    <dgm:pt modelId="{642DD8A9-0E73-4815-904F-1C0C4CCED87C}" type="pres">
      <dgm:prSet presAssocID="{CC5A70E4-9CFA-44B6-B4D9-37F180170473}" presName="compNode" presStyleCnt="0"/>
      <dgm:spPr/>
    </dgm:pt>
    <dgm:pt modelId="{0C36AE28-4009-4C47-B90E-BE735DE41EC8}" type="pres">
      <dgm:prSet presAssocID="{CC5A70E4-9CFA-44B6-B4D9-37F1801704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bero con radici con riempimento a tinta unita"/>
        </a:ext>
      </dgm:extLst>
    </dgm:pt>
    <dgm:pt modelId="{4BE6A55E-38C1-413C-9F18-B1FF310367C2}" type="pres">
      <dgm:prSet presAssocID="{CC5A70E4-9CFA-44B6-B4D9-37F180170473}" presName="iconSpace" presStyleCnt="0"/>
      <dgm:spPr/>
    </dgm:pt>
    <dgm:pt modelId="{B784CB12-D9AC-4322-A3FF-01EE92CE87C5}" type="pres">
      <dgm:prSet presAssocID="{CC5A70E4-9CFA-44B6-B4D9-37F180170473}" presName="parTx" presStyleLbl="revTx" presStyleIdx="6" presStyleCnt="8">
        <dgm:presLayoutVars>
          <dgm:chMax val="0"/>
          <dgm:chPref val="0"/>
        </dgm:presLayoutVars>
      </dgm:prSet>
      <dgm:spPr/>
    </dgm:pt>
    <dgm:pt modelId="{E3C60D4D-CF7D-4B42-874E-0CB48101DC47}" type="pres">
      <dgm:prSet presAssocID="{CC5A70E4-9CFA-44B6-B4D9-37F180170473}" presName="txSpace" presStyleCnt="0"/>
      <dgm:spPr/>
    </dgm:pt>
    <dgm:pt modelId="{BA068B83-C5BA-4B85-BA0C-08D918489499}" type="pres">
      <dgm:prSet presAssocID="{CC5A70E4-9CFA-44B6-B4D9-37F180170473}" presName="desTx" presStyleLbl="revTx" presStyleIdx="7" presStyleCnt="8">
        <dgm:presLayoutVars/>
      </dgm:prSet>
      <dgm:spPr/>
    </dgm:pt>
  </dgm:ptLst>
  <dgm:cxnLst>
    <dgm:cxn modelId="{276A3A24-F85D-47D0-9888-A8644C192EB0}" type="presOf" srcId="{997F1122-D02C-4705-8FC3-E8B94B6C8B48}" destId="{A981BFA1-86B3-4450-B52C-F820E7371423}" srcOrd="0" destOrd="0" presId="urn:microsoft.com/office/officeart/2018/2/layout/IconLabelDescriptionList"/>
    <dgm:cxn modelId="{A0E80238-2C4D-4EA0-AA0B-82C06924BB6B}" type="presOf" srcId="{CC5A70E4-9CFA-44B6-B4D9-37F180170473}" destId="{B784CB12-D9AC-4322-A3FF-01EE92CE87C5}" srcOrd="0" destOrd="0" presId="urn:microsoft.com/office/officeart/2018/2/layout/IconLabelDescriptionList"/>
    <dgm:cxn modelId="{0BAE6E6D-2FEB-4DF3-B537-CAD970A6F3C5}" srcId="{C3F492F2-DB0A-41CF-AA3C-F90CD245E42F}" destId="{DCC06871-0EBC-4D61-BD36-49E3E3931548}" srcOrd="1" destOrd="0" parTransId="{72DD2CE2-23DD-4DD8-9829-7E5B25F6E1C0}" sibTransId="{6D8973D4-4178-4FC1-B47C-AEA093574B9E}"/>
    <dgm:cxn modelId="{88203474-2178-42B5-AF6C-FC7C3C1F23B2}" srcId="{C3F492F2-DB0A-41CF-AA3C-F90CD245E42F}" destId="{997F1122-D02C-4705-8FC3-E8B94B6C8B48}" srcOrd="0" destOrd="0" parTransId="{BB567402-18B0-4F4F-BE4F-B99202DC4A4B}" sibTransId="{F04D0885-9945-4CCF-8318-A5C25D938388}"/>
    <dgm:cxn modelId="{E66B1558-9FC6-4F41-8A29-AFF4F1407F31}" type="presOf" srcId="{E19E2E77-374F-4047-A3BB-F904E7093CFF}" destId="{0158266A-FF42-4CE4-93A7-E9BC566BCC3F}" srcOrd="0" destOrd="0" presId="urn:microsoft.com/office/officeart/2018/2/layout/IconLabelDescriptionList"/>
    <dgm:cxn modelId="{4CC1177B-44D9-4928-A3B8-0D261FDA3595}" type="presOf" srcId="{DCC06871-0EBC-4D61-BD36-49E3E3931548}" destId="{43ACD3C0-3513-452A-9830-185070622593}" srcOrd="0" destOrd="0" presId="urn:microsoft.com/office/officeart/2018/2/layout/IconLabelDescriptionList"/>
    <dgm:cxn modelId="{D2C9DD83-B065-4F13-B1C8-00A49F1D89AA}" srcId="{C3F492F2-DB0A-41CF-AA3C-F90CD245E42F}" destId="{E19E2E77-374F-4047-A3BB-F904E7093CFF}" srcOrd="2" destOrd="0" parTransId="{3800F01A-3874-4366-93AB-9F88AADBB527}" sibTransId="{FEB572F7-C4F4-4312-AD71-AB61D5411A05}"/>
    <dgm:cxn modelId="{E68446B4-2BE1-4A32-9232-B1E8750AB7D0}" type="presOf" srcId="{C3F492F2-DB0A-41CF-AA3C-F90CD245E42F}" destId="{90B7814A-A7FC-45FE-9E9B-4502AB8A2C2A}" srcOrd="0" destOrd="0" presId="urn:microsoft.com/office/officeart/2018/2/layout/IconLabelDescriptionList"/>
    <dgm:cxn modelId="{079BBAE2-3A68-4087-B69B-03A038495EEC}" srcId="{C3F492F2-DB0A-41CF-AA3C-F90CD245E42F}" destId="{CC5A70E4-9CFA-44B6-B4D9-37F180170473}" srcOrd="3" destOrd="0" parTransId="{972C3C17-D50D-4963-B58C-BBA584FBA464}" sibTransId="{303E2AB0-936D-4ED1-9CBF-CD4CE0850958}"/>
    <dgm:cxn modelId="{8B5D75FA-9F9D-443C-92CD-F7D76C127BF4}" type="presParOf" srcId="{90B7814A-A7FC-45FE-9E9B-4502AB8A2C2A}" destId="{E055F01D-853A-46E5-9962-D863D913628A}" srcOrd="0" destOrd="0" presId="urn:microsoft.com/office/officeart/2018/2/layout/IconLabelDescriptionList"/>
    <dgm:cxn modelId="{C08AA91E-1193-428C-9690-672D215FC802}" type="presParOf" srcId="{E055F01D-853A-46E5-9962-D863D913628A}" destId="{D07695DA-2B1B-4951-980B-1915CFA9620A}" srcOrd="0" destOrd="0" presId="urn:microsoft.com/office/officeart/2018/2/layout/IconLabelDescriptionList"/>
    <dgm:cxn modelId="{8311CE3A-B104-46D1-83C9-96B7D83C8D6A}" type="presParOf" srcId="{E055F01D-853A-46E5-9962-D863D913628A}" destId="{99C765C6-AD25-48CE-9FF6-6E6EBDDBCA47}" srcOrd="1" destOrd="0" presId="urn:microsoft.com/office/officeart/2018/2/layout/IconLabelDescriptionList"/>
    <dgm:cxn modelId="{D9FD919F-EC0C-4F28-85D7-EBA523C302FA}" type="presParOf" srcId="{E055F01D-853A-46E5-9962-D863D913628A}" destId="{A981BFA1-86B3-4450-B52C-F820E7371423}" srcOrd="2" destOrd="0" presId="urn:microsoft.com/office/officeart/2018/2/layout/IconLabelDescriptionList"/>
    <dgm:cxn modelId="{1CA2D197-1E56-4635-8E63-28761C94091E}" type="presParOf" srcId="{E055F01D-853A-46E5-9962-D863D913628A}" destId="{2AF21844-2420-475B-8200-14BB69C86D44}" srcOrd="3" destOrd="0" presId="urn:microsoft.com/office/officeart/2018/2/layout/IconLabelDescriptionList"/>
    <dgm:cxn modelId="{9B742DE1-440A-457C-8F01-2E9B92B9BF76}" type="presParOf" srcId="{E055F01D-853A-46E5-9962-D863D913628A}" destId="{D82B0075-FCB7-4A20-922C-A02CD7C5D1F1}" srcOrd="4" destOrd="0" presId="urn:microsoft.com/office/officeart/2018/2/layout/IconLabelDescriptionList"/>
    <dgm:cxn modelId="{EDEF7E97-32AB-4679-924D-022EB5AA16D8}" type="presParOf" srcId="{90B7814A-A7FC-45FE-9E9B-4502AB8A2C2A}" destId="{CE9E8EA1-02FB-4EDE-8950-2E5851F192E3}" srcOrd="1" destOrd="0" presId="urn:microsoft.com/office/officeart/2018/2/layout/IconLabelDescriptionList"/>
    <dgm:cxn modelId="{74C773AB-5E7E-43B0-8E2C-7632C154A1BD}" type="presParOf" srcId="{90B7814A-A7FC-45FE-9E9B-4502AB8A2C2A}" destId="{21FF64D9-22FE-4D04-9CB9-E9B28E32D202}" srcOrd="2" destOrd="0" presId="urn:microsoft.com/office/officeart/2018/2/layout/IconLabelDescriptionList"/>
    <dgm:cxn modelId="{9C38005C-9E0B-478E-942B-99391903F668}" type="presParOf" srcId="{21FF64D9-22FE-4D04-9CB9-E9B28E32D202}" destId="{D0F6F010-7F1A-4236-8021-ED605AA6F544}" srcOrd="0" destOrd="0" presId="urn:microsoft.com/office/officeart/2018/2/layout/IconLabelDescriptionList"/>
    <dgm:cxn modelId="{5FE2F5DA-08AA-4622-97A5-F000FCB0C218}" type="presParOf" srcId="{21FF64D9-22FE-4D04-9CB9-E9B28E32D202}" destId="{E6242403-DFAA-4663-ABB6-411793A82ABE}" srcOrd="1" destOrd="0" presId="urn:microsoft.com/office/officeart/2018/2/layout/IconLabelDescriptionList"/>
    <dgm:cxn modelId="{E4848C4F-DC05-412A-BD04-8B1129DD9271}" type="presParOf" srcId="{21FF64D9-22FE-4D04-9CB9-E9B28E32D202}" destId="{43ACD3C0-3513-452A-9830-185070622593}" srcOrd="2" destOrd="0" presId="urn:microsoft.com/office/officeart/2018/2/layout/IconLabelDescriptionList"/>
    <dgm:cxn modelId="{731140A5-D53D-4D01-97A2-20EAFD21A4AE}" type="presParOf" srcId="{21FF64D9-22FE-4D04-9CB9-E9B28E32D202}" destId="{B9C31341-0CBD-4F4F-AE15-D051EBCDB774}" srcOrd="3" destOrd="0" presId="urn:microsoft.com/office/officeart/2018/2/layout/IconLabelDescriptionList"/>
    <dgm:cxn modelId="{A02C47F8-BBD3-424D-A801-F1C94F64BDD0}" type="presParOf" srcId="{21FF64D9-22FE-4D04-9CB9-E9B28E32D202}" destId="{8FDD1911-1AC2-4D26-B130-2DC39C570CAE}" srcOrd="4" destOrd="0" presId="urn:microsoft.com/office/officeart/2018/2/layout/IconLabelDescriptionList"/>
    <dgm:cxn modelId="{96BCDE7C-2028-4575-8576-3066BB16AE8D}" type="presParOf" srcId="{90B7814A-A7FC-45FE-9E9B-4502AB8A2C2A}" destId="{2AAFE7B6-E1B6-4F58-AD8D-791AE577C9FD}" srcOrd="3" destOrd="0" presId="urn:microsoft.com/office/officeart/2018/2/layout/IconLabelDescriptionList"/>
    <dgm:cxn modelId="{5698C9AD-DA53-4951-839D-2025FE52D277}" type="presParOf" srcId="{90B7814A-A7FC-45FE-9E9B-4502AB8A2C2A}" destId="{E1C6A558-8BAF-46D0-A2D3-942A2D34337D}" srcOrd="4" destOrd="0" presId="urn:microsoft.com/office/officeart/2018/2/layout/IconLabelDescriptionList"/>
    <dgm:cxn modelId="{4EA85245-FF85-4D58-98B4-2355DC759400}" type="presParOf" srcId="{E1C6A558-8BAF-46D0-A2D3-942A2D34337D}" destId="{6475C3C5-733C-4E75-8EC3-826A7E9D0E3F}" srcOrd="0" destOrd="0" presId="urn:microsoft.com/office/officeart/2018/2/layout/IconLabelDescriptionList"/>
    <dgm:cxn modelId="{98B07DFD-AED1-4844-B12C-EEA7BBCA0BBB}" type="presParOf" srcId="{E1C6A558-8BAF-46D0-A2D3-942A2D34337D}" destId="{9D012E0D-234F-4CDA-BA42-8B3F58CB1A1A}" srcOrd="1" destOrd="0" presId="urn:microsoft.com/office/officeart/2018/2/layout/IconLabelDescriptionList"/>
    <dgm:cxn modelId="{04E2C3E1-C9CF-4C85-A6D9-B6CCDE73A583}" type="presParOf" srcId="{E1C6A558-8BAF-46D0-A2D3-942A2D34337D}" destId="{0158266A-FF42-4CE4-93A7-E9BC566BCC3F}" srcOrd="2" destOrd="0" presId="urn:microsoft.com/office/officeart/2018/2/layout/IconLabelDescriptionList"/>
    <dgm:cxn modelId="{C0FEFFE6-E263-4FF6-B56C-B5269993839D}" type="presParOf" srcId="{E1C6A558-8BAF-46D0-A2D3-942A2D34337D}" destId="{71301D66-97E7-4DA7-A6A9-15CF138500EF}" srcOrd="3" destOrd="0" presId="urn:microsoft.com/office/officeart/2018/2/layout/IconLabelDescriptionList"/>
    <dgm:cxn modelId="{A69B06B3-EC34-4130-962B-8FF131A602E9}" type="presParOf" srcId="{E1C6A558-8BAF-46D0-A2D3-942A2D34337D}" destId="{EAE856D7-4455-4412-BBE5-3E77157EF322}" srcOrd="4" destOrd="0" presId="urn:microsoft.com/office/officeart/2018/2/layout/IconLabelDescriptionList"/>
    <dgm:cxn modelId="{D2366397-A89D-4773-9C6E-D95746AB45FA}" type="presParOf" srcId="{90B7814A-A7FC-45FE-9E9B-4502AB8A2C2A}" destId="{FC741D97-B92B-4847-9C5D-294C092EA788}" srcOrd="5" destOrd="0" presId="urn:microsoft.com/office/officeart/2018/2/layout/IconLabelDescriptionList"/>
    <dgm:cxn modelId="{1E781825-B9D8-4C38-9482-EB96CBF6BC52}" type="presParOf" srcId="{90B7814A-A7FC-45FE-9E9B-4502AB8A2C2A}" destId="{642DD8A9-0E73-4815-904F-1C0C4CCED87C}" srcOrd="6" destOrd="0" presId="urn:microsoft.com/office/officeart/2018/2/layout/IconLabelDescriptionList"/>
    <dgm:cxn modelId="{20B5674B-C7F2-474A-8728-D327B58368E0}" type="presParOf" srcId="{642DD8A9-0E73-4815-904F-1C0C4CCED87C}" destId="{0C36AE28-4009-4C47-B90E-BE735DE41EC8}" srcOrd="0" destOrd="0" presId="urn:microsoft.com/office/officeart/2018/2/layout/IconLabelDescriptionList"/>
    <dgm:cxn modelId="{92D1CC5E-31A2-41E1-BD9C-D984ED713C4E}" type="presParOf" srcId="{642DD8A9-0E73-4815-904F-1C0C4CCED87C}" destId="{4BE6A55E-38C1-413C-9F18-B1FF310367C2}" srcOrd="1" destOrd="0" presId="urn:microsoft.com/office/officeart/2018/2/layout/IconLabelDescriptionList"/>
    <dgm:cxn modelId="{4679AF2A-23F7-4D09-9323-7F0F65F6BFB0}" type="presParOf" srcId="{642DD8A9-0E73-4815-904F-1C0C4CCED87C}" destId="{B784CB12-D9AC-4322-A3FF-01EE92CE87C5}" srcOrd="2" destOrd="0" presId="urn:microsoft.com/office/officeart/2018/2/layout/IconLabelDescriptionList"/>
    <dgm:cxn modelId="{B477A0D9-A351-4409-9D42-DBC0FE2B6113}" type="presParOf" srcId="{642DD8A9-0E73-4815-904F-1C0C4CCED87C}" destId="{E3C60D4D-CF7D-4B42-874E-0CB48101DC47}" srcOrd="3" destOrd="0" presId="urn:microsoft.com/office/officeart/2018/2/layout/IconLabelDescriptionList"/>
    <dgm:cxn modelId="{8993C1DA-7761-4E68-9E0D-C8C554B14DDC}" type="presParOf" srcId="{642DD8A9-0E73-4815-904F-1C0C4CCED87C}" destId="{BA068B83-C5BA-4B85-BA0C-08D91848949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F492F2-DB0A-41CF-AA3C-F90CD245E4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19E2E77-374F-4047-A3BB-F904E7093CFF}">
      <dgm:prSet/>
      <dgm:spPr/>
      <dgm:t>
        <a:bodyPr/>
        <a:lstStyle/>
        <a:p>
          <a:pPr>
            <a:defRPr b="1"/>
          </a:pPr>
          <a:r>
            <a:rPr lang="it-IT" dirty="0"/>
            <a:t>Contributi alla Fisica</a:t>
          </a:r>
          <a:endParaRPr lang="en-US" dirty="0"/>
        </a:p>
      </dgm:t>
    </dgm:pt>
    <dgm:pt modelId="{3800F01A-3874-4366-93AB-9F88AADBB527}" type="parTrans" cxnId="{D2C9DD83-B065-4F13-B1C8-00A49F1D89AA}">
      <dgm:prSet/>
      <dgm:spPr/>
      <dgm:t>
        <a:bodyPr/>
        <a:lstStyle/>
        <a:p>
          <a:endParaRPr lang="en-US"/>
        </a:p>
      </dgm:t>
    </dgm:pt>
    <dgm:pt modelId="{FEB572F7-C4F4-4312-AD71-AB61D5411A05}" type="sibTrans" cxnId="{D2C9DD83-B065-4F13-B1C8-00A49F1D89AA}">
      <dgm:prSet/>
      <dgm:spPr/>
      <dgm:t>
        <a:bodyPr/>
        <a:lstStyle/>
        <a:p>
          <a:endParaRPr lang="en-US"/>
        </a:p>
      </dgm:t>
    </dgm:pt>
    <dgm:pt modelId="{DCC06871-0EBC-4D61-BD36-49E3E3931548}">
      <dgm:prSet/>
      <dgm:spPr/>
      <dgm:t>
        <a:bodyPr/>
        <a:lstStyle/>
        <a:p>
          <a:pPr>
            <a:defRPr b="1"/>
          </a:pPr>
          <a:r>
            <a:rPr lang="it-IT"/>
            <a:t>Osservazioni</a:t>
          </a:r>
          <a:endParaRPr lang="en-US"/>
        </a:p>
      </dgm:t>
    </dgm:pt>
    <dgm:pt modelId="{72DD2CE2-23DD-4DD8-9829-7E5B25F6E1C0}" type="parTrans" cxnId="{0BAE6E6D-2FEB-4DF3-B537-CAD970A6F3C5}">
      <dgm:prSet/>
      <dgm:spPr/>
      <dgm:t>
        <a:bodyPr/>
        <a:lstStyle/>
        <a:p>
          <a:endParaRPr lang="en-GB"/>
        </a:p>
      </dgm:t>
    </dgm:pt>
    <dgm:pt modelId="{6D8973D4-4178-4FC1-B47C-AEA093574B9E}" type="sibTrans" cxnId="{0BAE6E6D-2FEB-4DF3-B537-CAD970A6F3C5}">
      <dgm:prSet/>
      <dgm:spPr/>
      <dgm:t>
        <a:bodyPr/>
        <a:lstStyle/>
        <a:p>
          <a:endParaRPr lang="en-GB"/>
        </a:p>
      </dgm:t>
    </dgm:pt>
    <dgm:pt modelId="{CC5A70E4-9CFA-44B6-B4D9-37F180170473}">
      <dgm:prSet/>
      <dgm:spPr/>
      <dgm:t>
        <a:bodyPr/>
        <a:lstStyle/>
        <a:p>
          <a:pPr>
            <a:defRPr b="1"/>
          </a:pPr>
          <a:r>
            <a:rPr lang="it-IT" noProof="0" dirty="0"/>
            <a:t>Vita</a:t>
          </a:r>
        </a:p>
      </dgm:t>
    </dgm:pt>
    <dgm:pt modelId="{972C3C17-D50D-4963-B58C-BBA584FBA464}" type="parTrans" cxnId="{079BBAE2-3A68-4087-B69B-03A038495EEC}">
      <dgm:prSet/>
      <dgm:spPr/>
      <dgm:t>
        <a:bodyPr/>
        <a:lstStyle/>
        <a:p>
          <a:endParaRPr lang="en-GB"/>
        </a:p>
      </dgm:t>
    </dgm:pt>
    <dgm:pt modelId="{303E2AB0-936D-4ED1-9CBF-CD4CE0850958}" type="sibTrans" cxnId="{079BBAE2-3A68-4087-B69B-03A038495EEC}">
      <dgm:prSet/>
      <dgm:spPr/>
      <dgm:t>
        <a:bodyPr/>
        <a:lstStyle/>
        <a:p>
          <a:endParaRPr lang="en-GB"/>
        </a:p>
      </dgm:t>
    </dgm:pt>
    <dgm:pt modelId="{997F1122-D02C-4705-8FC3-E8B94B6C8B48}">
      <dgm:prSet/>
      <dgm:spPr/>
      <dgm:t>
        <a:bodyPr/>
        <a:lstStyle/>
        <a:p>
          <a:pPr>
            <a:defRPr b="1"/>
          </a:pPr>
          <a:r>
            <a:rPr lang="it-IT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Come è Fatto</a:t>
          </a:r>
          <a:endParaRPr lang="en-US" dirty="0">
            <a:ln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F04D0885-9945-4CCF-8318-A5C25D938388}" type="sibTrans" cxnId="{88203474-2178-42B5-AF6C-FC7C3C1F23B2}">
      <dgm:prSet/>
      <dgm:spPr/>
      <dgm:t>
        <a:bodyPr/>
        <a:lstStyle/>
        <a:p>
          <a:endParaRPr lang="en-US"/>
        </a:p>
      </dgm:t>
    </dgm:pt>
    <dgm:pt modelId="{BB567402-18B0-4F4F-BE4F-B99202DC4A4B}" type="parTrans" cxnId="{88203474-2178-42B5-AF6C-FC7C3C1F23B2}">
      <dgm:prSet/>
      <dgm:spPr/>
      <dgm:t>
        <a:bodyPr/>
        <a:lstStyle/>
        <a:p>
          <a:endParaRPr lang="en-US"/>
        </a:p>
      </dgm:t>
    </dgm:pt>
    <dgm:pt modelId="{90B7814A-A7FC-45FE-9E9B-4502AB8A2C2A}" type="pres">
      <dgm:prSet presAssocID="{C3F492F2-DB0A-41CF-AA3C-F90CD245E42F}" presName="root" presStyleCnt="0">
        <dgm:presLayoutVars>
          <dgm:dir/>
          <dgm:resizeHandles val="exact"/>
        </dgm:presLayoutVars>
      </dgm:prSet>
      <dgm:spPr/>
    </dgm:pt>
    <dgm:pt modelId="{E055F01D-853A-46E5-9962-D863D913628A}" type="pres">
      <dgm:prSet presAssocID="{997F1122-D02C-4705-8FC3-E8B94B6C8B48}" presName="compNode" presStyleCnt="0"/>
      <dgm:spPr/>
    </dgm:pt>
    <dgm:pt modelId="{D07695DA-2B1B-4951-980B-1915CFA9620A}" type="pres">
      <dgm:prSet presAssocID="{997F1122-D02C-4705-8FC3-E8B94B6C8B4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ensione (sole medio) con riempimento a tinta unita"/>
        </a:ext>
      </dgm:extLst>
    </dgm:pt>
    <dgm:pt modelId="{99C765C6-AD25-48CE-9FF6-6E6EBDDBCA47}" type="pres">
      <dgm:prSet presAssocID="{997F1122-D02C-4705-8FC3-E8B94B6C8B48}" presName="iconSpace" presStyleCnt="0"/>
      <dgm:spPr/>
    </dgm:pt>
    <dgm:pt modelId="{A981BFA1-86B3-4450-B52C-F820E7371423}" type="pres">
      <dgm:prSet presAssocID="{997F1122-D02C-4705-8FC3-E8B94B6C8B48}" presName="parTx" presStyleLbl="revTx" presStyleIdx="0" presStyleCnt="8">
        <dgm:presLayoutVars>
          <dgm:chMax val="0"/>
          <dgm:chPref val="0"/>
        </dgm:presLayoutVars>
      </dgm:prSet>
      <dgm:spPr/>
    </dgm:pt>
    <dgm:pt modelId="{2AF21844-2420-475B-8200-14BB69C86D44}" type="pres">
      <dgm:prSet presAssocID="{997F1122-D02C-4705-8FC3-E8B94B6C8B48}" presName="txSpace" presStyleCnt="0"/>
      <dgm:spPr/>
    </dgm:pt>
    <dgm:pt modelId="{D82B0075-FCB7-4A20-922C-A02CD7C5D1F1}" type="pres">
      <dgm:prSet presAssocID="{997F1122-D02C-4705-8FC3-E8B94B6C8B48}" presName="desTx" presStyleLbl="revTx" presStyleIdx="1" presStyleCnt="8">
        <dgm:presLayoutVars/>
      </dgm:prSet>
      <dgm:spPr/>
    </dgm:pt>
    <dgm:pt modelId="{CE9E8EA1-02FB-4EDE-8950-2E5851F192E3}" type="pres">
      <dgm:prSet presAssocID="{F04D0885-9945-4CCF-8318-A5C25D938388}" presName="sibTrans" presStyleCnt="0"/>
      <dgm:spPr/>
    </dgm:pt>
    <dgm:pt modelId="{21FF64D9-22FE-4D04-9CB9-E9B28E32D202}" type="pres">
      <dgm:prSet presAssocID="{DCC06871-0EBC-4D61-BD36-49E3E3931548}" presName="compNode" presStyleCnt="0"/>
      <dgm:spPr/>
    </dgm:pt>
    <dgm:pt modelId="{D0F6F010-7F1A-4236-8021-ED605AA6F544}" type="pres">
      <dgm:prSet presAssocID="{DCC06871-0EBC-4D61-BD36-49E3E3931548}" presName="iconRect" presStyleLbl="node1" presStyleIdx="1" presStyleCnt="4"/>
      <dgm:spPr>
        <a:xfrm>
          <a:off x="5697134" y="709382"/>
          <a:ext cx="847546" cy="847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Satellite con riempimento a tinta unita"/>
        </a:ext>
      </dgm:extLst>
    </dgm:pt>
    <dgm:pt modelId="{E6242403-DFAA-4663-ABB6-411793A82ABE}" type="pres">
      <dgm:prSet presAssocID="{DCC06871-0EBC-4D61-BD36-49E3E3931548}" presName="iconSpace" presStyleCnt="0"/>
      <dgm:spPr/>
    </dgm:pt>
    <dgm:pt modelId="{43ACD3C0-3513-452A-9830-185070622593}" type="pres">
      <dgm:prSet presAssocID="{DCC06871-0EBC-4D61-BD36-49E3E3931548}" presName="parTx" presStyleLbl="revTx" presStyleIdx="2" presStyleCnt="8">
        <dgm:presLayoutVars>
          <dgm:chMax val="0"/>
          <dgm:chPref val="0"/>
        </dgm:presLayoutVars>
      </dgm:prSet>
      <dgm:spPr/>
    </dgm:pt>
    <dgm:pt modelId="{B9C31341-0CBD-4F4F-AE15-D051EBCDB774}" type="pres">
      <dgm:prSet presAssocID="{DCC06871-0EBC-4D61-BD36-49E3E3931548}" presName="txSpace" presStyleCnt="0"/>
      <dgm:spPr/>
    </dgm:pt>
    <dgm:pt modelId="{8FDD1911-1AC2-4D26-B130-2DC39C570CAE}" type="pres">
      <dgm:prSet presAssocID="{DCC06871-0EBC-4D61-BD36-49E3E3931548}" presName="desTx" presStyleLbl="revTx" presStyleIdx="3" presStyleCnt="8">
        <dgm:presLayoutVars/>
      </dgm:prSet>
      <dgm:spPr/>
    </dgm:pt>
    <dgm:pt modelId="{2AAFE7B6-E1B6-4F58-AD8D-791AE577C9FD}" type="pres">
      <dgm:prSet presAssocID="{6D8973D4-4178-4FC1-B47C-AEA093574B9E}" presName="sibTrans" presStyleCnt="0"/>
      <dgm:spPr/>
    </dgm:pt>
    <dgm:pt modelId="{E1C6A558-8BAF-46D0-A2D3-942A2D34337D}" type="pres">
      <dgm:prSet presAssocID="{E19E2E77-374F-4047-A3BB-F904E7093CFF}" presName="compNode" presStyleCnt="0"/>
      <dgm:spPr/>
    </dgm:pt>
    <dgm:pt modelId="{6475C3C5-733C-4E75-8EC3-826A7E9D0E3F}" type="pres">
      <dgm:prSet presAssocID="{E19E2E77-374F-4047-A3BB-F904E7093C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dolo di newton con riempimento a tinta unita"/>
        </a:ext>
      </dgm:extLst>
    </dgm:pt>
    <dgm:pt modelId="{9D012E0D-234F-4CDA-BA42-8B3F58CB1A1A}" type="pres">
      <dgm:prSet presAssocID="{E19E2E77-374F-4047-A3BB-F904E7093CFF}" presName="iconSpace" presStyleCnt="0"/>
      <dgm:spPr/>
    </dgm:pt>
    <dgm:pt modelId="{0158266A-FF42-4CE4-93A7-E9BC566BCC3F}" type="pres">
      <dgm:prSet presAssocID="{E19E2E77-374F-4047-A3BB-F904E7093CFF}" presName="parTx" presStyleLbl="revTx" presStyleIdx="4" presStyleCnt="8">
        <dgm:presLayoutVars>
          <dgm:chMax val="0"/>
          <dgm:chPref val="0"/>
        </dgm:presLayoutVars>
      </dgm:prSet>
      <dgm:spPr/>
    </dgm:pt>
    <dgm:pt modelId="{71301D66-97E7-4DA7-A6A9-15CF138500EF}" type="pres">
      <dgm:prSet presAssocID="{E19E2E77-374F-4047-A3BB-F904E7093CFF}" presName="txSpace" presStyleCnt="0"/>
      <dgm:spPr/>
    </dgm:pt>
    <dgm:pt modelId="{EAE856D7-4455-4412-BBE5-3E77157EF322}" type="pres">
      <dgm:prSet presAssocID="{E19E2E77-374F-4047-A3BB-F904E7093CFF}" presName="desTx" presStyleLbl="revTx" presStyleIdx="5" presStyleCnt="8">
        <dgm:presLayoutVars/>
      </dgm:prSet>
      <dgm:spPr/>
    </dgm:pt>
    <dgm:pt modelId="{FC741D97-B92B-4847-9C5D-294C092EA788}" type="pres">
      <dgm:prSet presAssocID="{FEB572F7-C4F4-4312-AD71-AB61D5411A05}" presName="sibTrans" presStyleCnt="0"/>
      <dgm:spPr/>
    </dgm:pt>
    <dgm:pt modelId="{642DD8A9-0E73-4815-904F-1C0C4CCED87C}" type="pres">
      <dgm:prSet presAssocID="{CC5A70E4-9CFA-44B6-B4D9-37F180170473}" presName="compNode" presStyleCnt="0"/>
      <dgm:spPr/>
    </dgm:pt>
    <dgm:pt modelId="{0C36AE28-4009-4C47-B90E-BE735DE41EC8}" type="pres">
      <dgm:prSet presAssocID="{CC5A70E4-9CFA-44B6-B4D9-37F1801704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bero con radici con riempimento a tinta unita"/>
        </a:ext>
      </dgm:extLst>
    </dgm:pt>
    <dgm:pt modelId="{4BE6A55E-38C1-413C-9F18-B1FF310367C2}" type="pres">
      <dgm:prSet presAssocID="{CC5A70E4-9CFA-44B6-B4D9-37F180170473}" presName="iconSpace" presStyleCnt="0"/>
      <dgm:spPr/>
    </dgm:pt>
    <dgm:pt modelId="{B784CB12-D9AC-4322-A3FF-01EE92CE87C5}" type="pres">
      <dgm:prSet presAssocID="{CC5A70E4-9CFA-44B6-B4D9-37F180170473}" presName="parTx" presStyleLbl="revTx" presStyleIdx="6" presStyleCnt="8">
        <dgm:presLayoutVars>
          <dgm:chMax val="0"/>
          <dgm:chPref val="0"/>
        </dgm:presLayoutVars>
      </dgm:prSet>
      <dgm:spPr/>
    </dgm:pt>
    <dgm:pt modelId="{E3C60D4D-CF7D-4B42-874E-0CB48101DC47}" type="pres">
      <dgm:prSet presAssocID="{CC5A70E4-9CFA-44B6-B4D9-37F180170473}" presName="txSpace" presStyleCnt="0"/>
      <dgm:spPr/>
    </dgm:pt>
    <dgm:pt modelId="{BA068B83-C5BA-4B85-BA0C-08D918489499}" type="pres">
      <dgm:prSet presAssocID="{CC5A70E4-9CFA-44B6-B4D9-37F180170473}" presName="desTx" presStyleLbl="revTx" presStyleIdx="7" presStyleCnt="8">
        <dgm:presLayoutVars/>
      </dgm:prSet>
      <dgm:spPr/>
    </dgm:pt>
  </dgm:ptLst>
  <dgm:cxnLst>
    <dgm:cxn modelId="{276A3A24-F85D-47D0-9888-A8644C192EB0}" type="presOf" srcId="{997F1122-D02C-4705-8FC3-E8B94B6C8B48}" destId="{A981BFA1-86B3-4450-B52C-F820E7371423}" srcOrd="0" destOrd="0" presId="urn:microsoft.com/office/officeart/2018/2/layout/IconLabelDescriptionList"/>
    <dgm:cxn modelId="{A0E80238-2C4D-4EA0-AA0B-82C06924BB6B}" type="presOf" srcId="{CC5A70E4-9CFA-44B6-B4D9-37F180170473}" destId="{B784CB12-D9AC-4322-A3FF-01EE92CE87C5}" srcOrd="0" destOrd="0" presId="urn:microsoft.com/office/officeart/2018/2/layout/IconLabelDescriptionList"/>
    <dgm:cxn modelId="{0BAE6E6D-2FEB-4DF3-B537-CAD970A6F3C5}" srcId="{C3F492F2-DB0A-41CF-AA3C-F90CD245E42F}" destId="{DCC06871-0EBC-4D61-BD36-49E3E3931548}" srcOrd="1" destOrd="0" parTransId="{72DD2CE2-23DD-4DD8-9829-7E5B25F6E1C0}" sibTransId="{6D8973D4-4178-4FC1-B47C-AEA093574B9E}"/>
    <dgm:cxn modelId="{88203474-2178-42B5-AF6C-FC7C3C1F23B2}" srcId="{C3F492F2-DB0A-41CF-AA3C-F90CD245E42F}" destId="{997F1122-D02C-4705-8FC3-E8B94B6C8B48}" srcOrd="0" destOrd="0" parTransId="{BB567402-18B0-4F4F-BE4F-B99202DC4A4B}" sibTransId="{F04D0885-9945-4CCF-8318-A5C25D938388}"/>
    <dgm:cxn modelId="{E66B1558-9FC6-4F41-8A29-AFF4F1407F31}" type="presOf" srcId="{E19E2E77-374F-4047-A3BB-F904E7093CFF}" destId="{0158266A-FF42-4CE4-93A7-E9BC566BCC3F}" srcOrd="0" destOrd="0" presId="urn:microsoft.com/office/officeart/2018/2/layout/IconLabelDescriptionList"/>
    <dgm:cxn modelId="{4CC1177B-44D9-4928-A3B8-0D261FDA3595}" type="presOf" srcId="{DCC06871-0EBC-4D61-BD36-49E3E3931548}" destId="{43ACD3C0-3513-452A-9830-185070622593}" srcOrd="0" destOrd="0" presId="urn:microsoft.com/office/officeart/2018/2/layout/IconLabelDescriptionList"/>
    <dgm:cxn modelId="{D2C9DD83-B065-4F13-B1C8-00A49F1D89AA}" srcId="{C3F492F2-DB0A-41CF-AA3C-F90CD245E42F}" destId="{E19E2E77-374F-4047-A3BB-F904E7093CFF}" srcOrd="2" destOrd="0" parTransId="{3800F01A-3874-4366-93AB-9F88AADBB527}" sibTransId="{FEB572F7-C4F4-4312-AD71-AB61D5411A05}"/>
    <dgm:cxn modelId="{E68446B4-2BE1-4A32-9232-B1E8750AB7D0}" type="presOf" srcId="{C3F492F2-DB0A-41CF-AA3C-F90CD245E42F}" destId="{90B7814A-A7FC-45FE-9E9B-4502AB8A2C2A}" srcOrd="0" destOrd="0" presId="urn:microsoft.com/office/officeart/2018/2/layout/IconLabelDescriptionList"/>
    <dgm:cxn modelId="{079BBAE2-3A68-4087-B69B-03A038495EEC}" srcId="{C3F492F2-DB0A-41CF-AA3C-F90CD245E42F}" destId="{CC5A70E4-9CFA-44B6-B4D9-37F180170473}" srcOrd="3" destOrd="0" parTransId="{972C3C17-D50D-4963-B58C-BBA584FBA464}" sibTransId="{303E2AB0-936D-4ED1-9CBF-CD4CE0850958}"/>
    <dgm:cxn modelId="{8B5D75FA-9F9D-443C-92CD-F7D76C127BF4}" type="presParOf" srcId="{90B7814A-A7FC-45FE-9E9B-4502AB8A2C2A}" destId="{E055F01D-853A-46E5-9962-D863D913628A}" srcOrd="0" destOrd="0" presId="urn:microsoft.com/office/officeart/2018/2/layout/IconLabelDescriptionList"/>
    <dgm:cxn modelId="{C08AA91E-1193-428C-9690-672D215FC802}" type="presParOf" srcId="{E055F01D-853A-46E5-9962-D863D913628A}" destId="{D07695DA-2B1B-4951-980B-1915CFA9620A}" srcOrd="0" destOrd="0" presId="urn:microsoft.com/office/officeart/2018/2/layout/IconLabelDescriptionList"/>
    <dgm:cxn modelId="{8311CE3A-B104-46D1-83C9-96B7D83C8D6A}" type="presParOf" srcId="{E055F01D-853A-46E5-9962-D863D913628A}" destId="{99C765C6-AD25-48CE-9FF6-6E6EBDDBCA47}" srcOrd="1" destOrd="0" presId="urn:microsoft.com/office/officeart/2018/2/layout/IconLabelDescriptionList"/>
    <dgm:cxn modelId="{D9FD919F-EC0C-4F28-85D7-EBA523C302FA}" type="presParOf" srcId="{E055F01D-853A-46E5-9962-D863D913628A}" destId="{A981BFA1-86B3-4450-B52C-F820E7371423}" srcOrd="2" destOrd="0" presId="urn:microsoft.com/office/officeart/2018/2/layout/IconLabelDescriptionList"/>
    <dgm:cxn modelId="{1CA2D197-1E56-4635-8E63-28761C94091E}" type="presParOf" srcId="{E055F01D-853A-46E5-9962-D863D913628A}" destId="{2AF21844-2420-475B-8200-14BB69C86D44}" srcOrd="3" destOrd="0" presId="urn:microsoft.com/office/officeart/2018/2/layout/IconLabelDescriptionList"/>
    <dgm:cxn modelId="{9B742DE1-440A-457C-8F01-2E9B92B9BF76}" type="presParOf" srcId="{E055F01D-853A-46E5-9962-D863D913628A}" destId="{D82B0075-FCB7-4A20-922C-A02CD7C5D1F1}" srcOrd="4" destOrd="0" presId="urn:microsoft.com/office/officeart/2018/2/layout/IconLabelDescriptionList"/>
    <dgm:cxn modelId="{EDEF7E97-32AB-4679-924D-022EB5AA16D8}" type="presParOf" srcId="{90B7814A-A7FC-45FE-9E9B-4502AB8A2C2A}" destId="{CE9E8EA1-02FB-4EDE-8950-2E5851F192E3}" srcOrd="1" destOrd="0" presId="urn:microsoft.com/office/officeart/2018/2/layout/IconLabelDescriptionList"/>
    <dgm:cxn modelId="{74C773AB-5E7E-43B0-8E2C-7632C154A1BD}" type="presParOf" srcId="{90B7814A-A7FC-45FE-9E9B-4502AB8A2C2A}" destId="{21FF64D9-22FE-4D04-9CB9-E9B28E32D202}" srcOrd="2" destOrd="0" presId="urn:microsoft.com/office/officeart/2018/2/layout/IconLabelDescriptionList"/>
    <dgm:cxn modelId="{9C38005C-9E0B-478E-942B-99391903F668}" type="presParOf" srcId="{21FF64D9-22FE-4D04-9CB9-E9B28E32D202}" destId="{D0F6F010-7F1A-4236-8021-ED605AA6F544}" srcOrd="0" destOrd="0" presId="urn:microsoft.com/office/officeart/2018/2/layout/IconLabelDescriptionList"/>
    <dgm:cxn modelId="{5FE2F5DA-08AA-4622-97A5-F000FCB0C218}" type="presParOf" srcId="{21FF64D9-22FE-4D04-9CB9-E9B28E32D202}" destId="{E6242403-DFAA-4663-ABB6-411793A82ABE}" srcOrd="1" destOrd="0" presId="urn:microsoft.com/office/officeart/2018/2/layout/IconLabelDescriptionList"/>
    <dgm:cxn modelId="{E4848C4F-DC05-412A-BD04-8B1129DD9271}" type="presParOf" srcId="{21FF64D9-22FE-4D04-9CB9-E9B28E32D202}" destId="{43ACD3C0-3513-452A-9830-185070622593}" srcOrd="2" destOrd="0" presId="urn:microsoft.com/office/officeart/2018/2/layout/IconLabelDescriptionList"/>
    <dgm:cxn modelId="{731140A5-D53D-4D01-97A2-20EAFD21A4AE}" type="presParOf" srcId="{21FF64D9-22FE-4D04-9CB9-E9B28E32D202}" destId="{B9C31341-0CBD-4F4F-AE15-D051EBCDB774}" srcOrd="3" destOrd="0" presId="urn:microsoft.com/office/officeart/2018/2/layout/IconLabelDescriptionList"/>
    <dgm:cxn modelId="{A02C47F8-BBD3-424D-A801-F1C94F64BDD0}" type="presParOf" srcId="{21FF64D9-22FE-4D04-9CB9-E9B28E32D202}" destId="{8FDD1911-1AC2-4D26-B130-2DC39C570CAE}" srcOrd="4" destOrd="0" presId="urn:microsoft.com/office/officeart/2018/2/layout/IconLabelDescriptionList"/>
    <dgm:cxn modelId="{96BCDE7C-2028-4575-8576-3066BB16AE8D}" type="presParOf" srcId="{90B7814A-A7FC-45FE-9E9B-4502AB8A2C2A}" destId="{2AAFE7B6-E1B6-4F58-AD8D-791AE577C9FD}" srcOrd="3" destOrd="0" presId="urn:microsoft.com/office/officeart/2018/2/layout/IconLabelDescriptionList"/>
    <dgm:cxn modelId="{5698C9AD-DA53-4951-839D-2025FE52D277}" type="presParOf" srcId="{90B7814A-A7FC-45FE-9E9B-4502AB8A2C2A}" destId="{E1C6A558-8BAF-46D0-A2D3-942A2D34337D}" srcOrd="4" destOrd="0" presId="urn:microsoft.com/office/officeart/2018/2/layout/IconLabelDescriptionList"/>
    <dgm:cxn modelId="{4EA85245-FF85-4D58-98B4-2355DC759400}" type="presParOf" srcId="{E1C6A558-8BAF-46D0-A2D3-942A2D34337D}" destId="{6475C3C5-733C-4E75-8EC3-826A7E9D0E3F}" srcOrd="0" destOrd="0" presId="urn:microsoft.com/office/officeart/2018/2/layout/IconLabelDescriptionList"/>
    <dgm:cxn modelId="{98B07DFD-AED1-4844-B12C-EEA7BBCA0BBB}" type="presParOf" srcId="{E1C6A558-8BAF-46D0-A2D3-942A2D34337D}" destId="{9D012E0D-234F-4CDA-BA42-8B3F58CB1A1A}" srcOrd="1" destOrd="0" presId="urn:microsoft.com/office/officeart/2018/2/layout/IconLabelDescriptionList"/>
    <dgm:cxn modelId="{04E2C3E1-C9CF-4C85-A6D9-B6CCDE73A583}" type="presParOf" srcId="{E1C6A558-8BAF-46D0-A2D3-942A2D34337D}" destId="{0158266A-FF42-4CE4-93A7-E9BC566BCC3F}" srcOrd="2" destOrd="0" presId="urn:microsoft.com/office/officeart/2018/2/layout/IconLabelDescriptionList"/>
    <dgm:cxn modelId="{C0FEFFE6-E263-4FF6-B56C-B5269993839D}" type="presParOf" srcId="{E1C6A558-8BAF-46D0-A2D3-942A2D34337D}" destId="{71301D66-97E7-4DA7-A6A9-15CF138500EF}" srcOrd="3" destOrd="0" presId="urn:microsoft.com/office/officeart/2018/2/layout/IconLabelDescriptionList"/>
    <dgm:cxn modelId="{A69B06B3-EC34-4130-962B-8FF131A602E9}" type="presParOf" srcId="{E1C6A558-8BAF-46D0-A2D3-942A2D34337D}" destId="{EAE856D7-4455-4412-BBE5-3E77157EF322}" srcOrd="4" destOrd="0" presId="urn:microsoft.com/office/officeart/2018/2/layout/IconLabelDescriptionList"/>
    <dgm:cxn modelId="{D2366397-A89D-4773-9C6E-D95746AB45FA}" type="presParOf" srcId="{90B7814A-A7FC-45FE-9E9B-4502AB8A2C2A}" destId="{FC741D97-B92B-4847-9C5D-294C092EA788}" srcOrd="5" destOrd="0" presId="urn:microsoft.com/office/officeart/2018/2/layout/IconLabelDescriptionList"/>
    <dgm:cxn modelId="{1E781825-B9D8-4C38-9482-EB96CBF6BC52}" type="presParOf" srcId="{90B7814A-A7FC-45FE-9E9B-4502AB8A2C2A}" destId="{642DD8A9-0E73-4815-904F-1C0C4CCED87C}" srcOrd="6" destOrd="0" presId="urn:microsoft.com/office/officeart/2018/2/layout/IconLabelDescriptionList"/>
    <dgm:cxn modelId="{20B5674B-C7F2-474A-8728-D327B58368E0}" type="presParOf" srcId="{642DD8A9-0E73-4815-904F-1C0C4CCED87C}" destId="{0C36AE28-4009-4C47-B90E-BE735DE41EC8}" srcOrd="0" destOrd="0" presId="urn:microsoft.com/office/officeart/2018/2/layout/IconLabelDescriptionList"/>
    <dgm:cxn modelId="{92D1CC5E-31A2-41E1-BD9C-D984ED713C4E}" type="presParOf" srcId="{642DD8A9-0E73-4815-904F-1C0C4CCED87C}" destId="{4BE6A55E-38C1-413C-9F18-B1FF310367C2}" srcOrd="1" destOrd="0" presId="urn:microsoft.com/office/officeart/2018/2/layout/IconLabelDescriptionList"/>
    <dgm:cxn modelId="{4679AF2A-23F7-4D09-9323-7F0F65F6BFB0}" type="presParOf" srcId="{642DD8A9-0E73-4815-904F-1C0C4CCED87C}" destId="{B784CB12-D9AC-4322-A3FF-01EE92CE87C5}" srcOrd="2" destOrd="0" presId="urn:microsoft.com/office/officeart/2018/2/layout/IconLabelDescriptionList"/>
    <dgm:cxn modelId="{B477A0D9-A351-4409-9D42-DBC0FE2B6113}" type="presParOf" srcId="{642DD8A9-0E73-4815-904F-1C0C4CCED87C}" destId="{E3C60D4D-CF7D-4B42-874E-0CB48101DC47}" srcOrd="3" destOrd="0" presId="urn:microsoft.com/office/officeart/2018/2/layout/IconLabelDescriptionList"/>
    <dgm:cxn modelId="{8993C1DA-7761-4E68-9E0D-C8C554B14DDC}" type="presParOf" srcId="{642DD8A9-0E73-4815-904F-1C0C4CCED87C}" destId="{BA068B83-C5BA-4B85-BA0C-08D91848949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98D031-383B-4822-AB40-A686A3A7A28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737012-56D9-4FEB-B885-B1A5C329CD76}">
      <dgm:prSet/>
      <dgm:spPr/>
      <dgm:t>
        <a:bodyPr/>
        <a:lstStyle/>
        <a:p>
          <a:r>
            <a:rPr lang="en-GB"/>
            <a:t>Core</a:t>
          </a:r>
          <a:endParaRPr lang="en-US" dirty="0"/>
        </a:p>
      </dgm:t>
    </dgm:pt>
    <dgm:pt modelId="{7120E690-67FF-4788-B56A-9CF86E3C58F8}" type="parTrans" cxnId="{0D2D9F8A-2A4E-4CC3-8E8B-A9B63B0D802B}">
      <dgm:prSet/>
      <dgm:spPr/>
      <dgm:t>
        <a:bodyPr/>
        <a:lstStyle/>
        <a:p>
          <a:endParaRPr lang="en-US"/>
        </a:p>
      </dgm:t>
    </dgm:pt>
    <dgm:pt modelId="{2DE63AE1-F2D5-4A35-8CAF-F51B44582E95}" type="sibTrans" cxnId="{0D2D9F8A-2A4E-4CC3-8E8B-A9B63B0D802B}">
      <dgm:prSet/>
      <dgm:spPr/>
      <dgm:t>
        <a:bodyPr/>
        <a:lstStyle/>
        <a:p>
          <a:endParaRPr lang="en-US"/>
        </a:p>
      </dgm:t>
    </dgm:pt>
    <dgm:pt modelId="{3D4412F5-3260-4854-87D2-798B14A26E31}">
      <dgm:prSet/>
      <dgm:spPr/>
      <dgm:t>
        <a:bodyPr/>
        <a:lstStyle/>
        <a:p>
          <a:r>
            <a:rPr lang="en-GB" dirty="0"/>
            <a:t>Zona </a:t>
          </a:r>
          <a:r>
            <a:rPr lang="it-IT" noProof="0" dirty="0"/>
            <a:t>Radiativa</a:t>
          </a:r>
        </a:p>
      </dgm:t>
    </dgm:pt>
    <dgm:pt modelId="{6F80FDE1-20AC-438F-9BB0-8028240EF385}" type="parTrans" cxnId="{56760B32-93D7-4523-9FAE-DBF038180026}">
      <dgm:prSet/>
      <dgm:spPr/>
      <dgm:t>
        <a:bodyPr/>
        <a:lstStyle/>
        <a:p>
          <a:endParaRPr lang="en-US"/>
        </a:p>
      </dgm:t>
    </dgm:pt>
    <dgm:pt modelId="{0275F022-88CE-4423-90D9-72EF562A8654}" type="sibTrans" cxnId="{56760B32-93D7-4523-9FAE-DBF038180026}">
      <dgm:prSet/>
      <dgm:spPr/>
      <dgm:t>
        <a:bodyPr/>
        <a:lstStyle/>
        <a:p>
          <a:endParaRPr lang="en-US"/>
        </a:p>
      </dgm:t>
    </dgm:pt>
    <dgm:pt modelId="{089BC3DD-D529-45E5-8883-9FAD4E152B06}">
      <dgm:prSet/>
      <dgm:spPr/>
      <dgm:t>
        <a:bodyPr/>
        <a:lstStyle/>
        <a:p>
          <a:r>
            <a:rPr lang="en-GB"/>
            <a:t>Zona Convettiva</a:t>
          </a:r>
          <a:endParaRPr lang="en-US"/>
        </a:p>
      </dgm:t>
    </dgm:pt>
    <dgm:pt modelId="{B8B4632C-3D98-4580-962D-E1F46D4F14CA}" type="parTrans" cxnId="{FCAF8711-7457-4BF3-9014-C262741E4140}">
      <dgm:prSet/>
      <dgm:spPr/>
      <dgm:t>
        <a:bodyPr/>
        <a:lstStyle/>
        <a:p>
          <a:endParaRPr lang="en-US"/>
        </a:p>
      </dgm:t>
    </dgm:pt>
    <dgm:pt modelId="{5D439FB2-6015-4847-9891-8A22266D3822}" type="sibTrans" cxnId="{FCAF8711-7457-4BF3-9014-C262741E4140}">
      <dgm:prSet/>
      <dgm:spPr/>
      <dgm:t>
        <a:bodyPr/>
        <a:lstStyle/>
        <a:p>
          <a:endParaRPr lang="en-US"/>
        </a:p>
      </dgm:t>
    </dgm:pt>
    <dgm:pt modelId="{55C6D78F-E8D7-4697-82D2-ADC187D9ED3C}">
      <dgm:prSet/>
      <dgm:spPr/>
      <dgm:t>
        <a:bodyPr/>
        <a:lstStyle/>
        <a:p>
          <a:r>
            <a:rPr lang="it-IT" noProof="0" dirty="0"/>
            <a:t>Atmosfera</a:t>
          </a:r>
          <a:r>
            <a:rPr lang="en-GB" dirty="0"/>
            <a:t> Solare</a:t>
          </a:r>
          <a:endParaRPr lang="en-US" dirty="0"/>
        </a:p>
      </dgm:t>
    </dgm:pt>
    <dgm:pt modelId="{2BC141D7-94F2-41D8-9726-BE67C9240D5F}" type="parTrans" cxnId="{4A879089-9500-40D5-AC41-F2054694D3F8}">
      <dgm:prSet/>
      <dgm:spPr/>
      <dgm:t>
        <a:bodyPr/>
        <a:lstStyle/>
        <a:p>
          <a:endParaRPr lang="en-US"/>
        </a:p>
      </dgm:t>
    </dgm:pt>
    <dgm:pt modelId="{0848D136-1128-4CFB-BC60-D878AE88D453}" type="sibTrans" cxnId="{4A879089-9500-40D5-AC41-F2054694D3F8}">
      <dgm:prSet/>
      <dgm:spPr/>
      <dgm:t>
        <a:bodyPr/>
        <a:lstStyle/>
        <a:p>
          <a:endParaRPr lang="en-US"/>
        </a:p>
      </dgm:t>
    </dgm:pt>
    <dgm:pt modelId="{95C16F34-9913-40AD-BDCB-494B1630AF09}" type="pres">
      <dgm:prSet presAssocID="{1198D031-383B-4822-AB40-A686A3A7A284}" presName="vert0" presStyleCnt="0">
        <dgm:presLayoutVars>
          <dgm:dir/>
          <dgm:animOne val="branch"/>
          <dgm:animLvl val="lvl"/>
        </dgm:presLayoutVars>
      </dgm:prSet>
      <dgm:spPr/>
    </dgm:pt>
    <dgm:pt modelId="{E6FEBA4D-F71D-49F8-B3E7-A62FB08B5ABF}" type="pres">
      <dgm:prSet presAssocID="{9E737012-56D9-4FEB-B885-B1A5C329CD76}" presName="thickLine" presStyleLbl="alignNode1" presStyleIdx="0" presStyleCnt="4"/>
      <dgm:spPr/>
    </dgm:pt>
    <dgm:pt modelId="{2F864336-D1D9-4977-A642-B1F56A3B06B2}" type="pres">
      <dgm:prSet presAssocID="{9E737012-56D9-4FEB-B885-B1A5C329CD76}" presName="horz1" presStyleCnt="0"/>
      <dgm:spPr/>
    </dgm:pt>
    <dgm:pt modelId="{6AA71A79-8925-49BC-908B-6B5D474B60CC}" type="pres">
      <dgm:prSet presAssocID="{9E737012-56D9-4FEB-B885-B1A5C329CD76}" presName="tx1" presStyleLbl="revTx" presStyleIdx="0" presStyleCnt="4"/>
      <dgm:spPr/>
    </dgm:pt>
    <dgm:pt modelId="{AE8B2ED2-BA95-4781-B0E5-C3659D3BEF64}" type="pres">
      <dgm:prSet presAssocID="{9E737012-56D9-4FEB-B885-B1A5C329CD76}" presName="vert1" presStyleCnt="0"/>
      <dgm:spPr/>
    </dgm:pt>
    <dgm:pt modelId="{BBE41549-E4D7-4609-AB16-ED7EFC697A07}" type="pres">
      <dgm:prSet presAssocID="{3D4412F5-3260-4854-87D2-798B14A26E31}" presName="thickLine" presStyleLbl="alignNode1" presStyleIdx="1" presStyleCnt="4"/>
      <dgm:spPr/>
    </dgm:pt>
    <dgm:pt modelId="{F6E7BA2B-3930-4C4B-8CA4-463D4777502E}" type="pres">
      <dgm:prSet presAssocID="{3D4412F5-3260-4854-87D2-798B14A26E31}" presName="horz1" presStyleCnt="0"/>
      <dgm:spPr/>
    </dgm:pt>
    <dgm:pt modelId="{3DEB7772-3BAC-4F4F-9BE5-A827F6BCC5D0}" type="pres">
      <dgm:prSet presAssocID="{3D4412F5-3260-4854-87D2-798B14A26E31}" presName="tx1" presStyleLbl="revTx" presStyleIdx="1" presStyleCnt="4"/>
      <dgm:spPr/>
    </dgm:pt>
    <dgm:pt modelId="{D98C9663-B844-409E-82FC-76023B2DF322}" type="pres">
      <dgm:prSet presAssocID="{3D4412F5-3260-4854-87D2-798B14A26E31}" presName="vert1" presStyleCnt="0"/>
      <dgm:spPr/>
    </dgm:pt>
    <dgm:pt modelId="{C5023ED0-4197-4266-8196-16AF0F8E5644}" type="pres">
      <dgm:prSet presAssocID="{089BC3DD-D529-45E5-8883-9FAD4E152B06}" presName="thickLine" presStyleLbl="alignNode1" presStyleIdx="2" presStyleCnt="4"/>
      <dgm:spPr/>
    </dgm:pt>
    <dgm:pt modelId="{957A11FD-9824-49FF-A101-6528E437090B}" type="pres">
      <dgm:prSet presAssocID="{089BC3DD-D529-45E5-8883-9FAD4E152B06}" presName="horz1" presStyleCnt="0"/>
      <dgm:spPr/>
    </dgm:pt>
    <dgm:pt modelId="{A12624E6-5CA7-45BC-AC04-FC81348E2DF7}" type="pres">
      <dgm:prSet presAssocID="{089BC3DD-D529-45E5-8883-9FAD4E152B06}" presName="tx1" presStyleLbl="revTx" presStyleIdx="2" presStyleCnt="4"/>
      <dgm:spPr/>
    </dgm:pt>
    <dgm:pt modelId="{93B6FD6B-E1A0-4BF9-ACC3-FA2992E0026C}" type="pres">
      <dgm:prSet presAssocID="{089BC3DD-D529-45E5-8883-9FAD4E152B06}" presName="vert1" presStyleCnt="0"/>
      <dgm:spPr/>
    </dgm:pt>
    <dgm:pt modelId="{B3CF2219-6F34-45E4-9427-B18905046E68}" type="pres">
      <dgm:prSet presAssocID="{55C6D78F-E8D7-4697-82D2-ADC187D9ED3C}" presName="thickLine" presStyleLbl="alignNode1" presStyleIdx="3" presStyleCnt="4"/>
      <dgm:spPr/>
    </dgm:pt>
    <dgm:pt modelId="{8224008D-ACFC-4404-A355-5560408B1F6C}" type="pres">
      <dgm:prSet presAssocID="{55C6D78F-E8D7-4697-82D2-ADC187D9ED3C}" presName="horz1" presStyleCnt="0"/>
      <dgm:spPr/>
    </dgm:pt>
    <dgm:pt modelId="{C557E977-1D40-4257-8DFD-FA42E95D2625}" type="pres">
      <dgm:prSet presAssocID="{55C6D78F-E8D7-4697-82D2-ADC187D9ED3C}" presName="tx1" presStyleLbl="revTx" presStyleIdx="3" presStyleCnt="4"/>
      <dgm:spPr/>
    </dgm:pt>
    <dgm:pt modelId="{C3D21BA6-2758-4EF9-91E6-20E7604C857E}" type="pres">
      <dgm:prSet presAssocID="{55C6D78F-E8D7-4697-82D2-ADC187D9ED3C}" presName="vert1" presStyleCnt="0"/>
      <dgm:spPr/>
    </dgm:pt>
  </dgm:ptLst>
  <dgm:cxnLst>
    <dgm:cxn modelId="{FCAF8711-7457-4BF3-9014-C262741E4140}" srcId="{1198D031-383B-4822-AB40-A686A3A7A284}" destId="{089BC3DD-D529-45E5-8883-9FAD4E152B06}" srcOrd="2" destOrd="0" parTransId="{B8B4632C-3D98-4580-962D-E1F46D4F14CA}" sibTransId="{5D439FB2-6015-4847-9891-8A22266D3822}"/>
    <dgm:cxn modelId="{6BEB872C-D1E9-4C2C-8DC5-A709A6105042}" type="presOf" srcId="{9E737012-56D9-4FEB-B885-B1A5C329CD76}" destId="{6AA71A79-8925-49BC-908B-6B5D474B60CC}" srcOrd="0" destOrd="0" presId="urn:microsoft.com/office/officeart/2008/layout/LinedList"/>
    <dgm:cxn modelId="{018BFF2F-2EB6-4014-B724-577903B56C7F}" type="presOf" srcId="{1198D031-383B-4822-AB40-A686A3A7A284}" destId="{95C16F34-9913-40AD-BDCB-494B1630AF09}" srcOrd="0" destOrd="0" presId="urn:microsoft.com/office/officeart/2008/layout/LinedList"/>
    <dgm:cxn modelId="{56760B32-93D7-4523-9FAE-DBF038180026}" srcId="{1198D031-383B-4822-AB40-A686A3A7A284}" destId="{3D4412F5-3260-4854-87D2-798B14A26E31}" srcOrd="1" destOrd="0" parTransId="{6F80FDE1-20AC-438F-9BB0-8028240EF385}" sibTransId="{0275F022-88CE-4423-90D9-72EF562A8654}"/>
    <dgm:cxn modelId="{70CA0D47-52C6-4D2A-9DBC-77999E739ED6}" type="presOf" srcId="{089BC3DD-D529-45E5-8883-9FAD4E152B06}" destId="{A12624E6-5CA7-45BC-AC04-FC81348E2DF7}" srcOrd="0" destOrd="0" presId="urn:microsoft.com/office/officeart/2008/layout/LinedList"/>
    <dgm:cxn modelId="{4A879089-9500-40D5-AC41-F2054694D3F8}" srcId="{1198D031-383B-4822-AB40-A686A3A7A284}" destId="{55C6D78F-E8D7-4697-82D2-ADC187D9ED3C}" srcOrd="3" destOrd="0" parTransId="{2BC141D7-94F2-41D8-9726-BE67C9240D5F}" sibTransId="{0848D136-1128-4CFB-BC60-D878AE88D453}"/>
    <dgm:cxn modelId="{0D2D9F8A-2A4E-4CC3-8E8B-A9B63B0D802B}" srcId="{1198D031-383B-4822-AB40-A686A3A7A284}" destId="{9E737012-56D9-4FEB-B885-B1A5C329CD76}" srcOrd="0" destOrd="0" parTransId="{7120E690-67FF-4788-B56A-9CF86E3C58F8}" sibTransId="{2DE63AE1-F2D5-4A35-8CAF-F51B44582E95}"/>
    <dgm:cxn modelId="{7F3091CE-EFDF-4EE6-8201-0AB80B7336D3}" type="presOf" srcId="{55C6D78F-E8D7-4697-82D2-ADC187D9ED3C}" destId="{C557E977-1D40-4257-8DFD-FA42E95D2625}" srcOrd="0" destOrd="0" presId="urn:microsoft.com/office/officeart/2008/layout/LinedList"/>
    <dgm:cxn modelId="{3708CDD9-5D63-4D82-A4A6-31E9FBEC1590}" type="presOf" srcId="{3D4412F5-3260-4854-87D2-798B14A26E31}" destId="{3DEB7772-3BAC-4F4F-9BE5-A827F6BCC5D0}" srcOrd="0" destOrd="0" presId="urn:microsoft.com/office/officeart/2008/layout/LinedList"/>
    <dgm:cxn modelId="{A385AA35-9D65-4B81-BD0D-108EFE204B92}" type="presParOf" srcId="{95C16F34-9913-40AD-BDCB-494B1630AF09}" destId="{E6FEBA4D-F71D-49F8-B3E7-A62FB08B5ABF}" srcOrd="0" destOrd="0" presId="urn:microsoft.com/office/officeart/2008/layout/LinedList"/>
    <dgm:cxn modelId="{CEE84701-2C41-4EF6-809A-D2D35C77EE9A}" type="presParOf" srcId="{95C16F34-9913-40AD-BDCB-494B1630AF09}" destId="{2F864336-D1D9-4977-A642-B1F56A3B06B2}" srcOrd="1" destOrd="0" presId="urn:microsoft.com/office/officeart/2008/layout/LinedList"/>
    <dgm:cxn modelId="{80B40374-E06B-40F3-BB9B-2F0E4E013671}" type="presParOf" srcId="{2F864336-D1D9-4977-A642-B1F56A3B06B2}" destId="{6AA71A79-8925-49BC-908B-6B5D474B60CC}" srcOrd="0" destOrd="0" presId="urn:microsoft.com/office/officeart/2008/layout/LinedList"/>
    <dgm:cxn modelId="{7EF1C919-B3AE-4191-9E1B-6E9C96693DEE}" type="presParOf" srcId="{2F864336-D1D9-4977-A642-B1F56A3B06B2}" destId="{AE8B2ED2-BA95-4781-B0E5-C3659D3BEF64}" srcOrd="1" destOrd="0" presId="urn:microsoft.com/office/officeart/2008/layout/LinedList"/>
    <dgm:cxn modelId="{056D2AA6-3830-4CBC-A70E-C9C4D9074FEA}" type="presParOf" srcId="{95C16F34-9913-40AD-BDCB-494B1630AF09}" destId="{BBE41549-E4D7-4609-AB16-ED7EFC697A07}" srcOrd="2" destOrd="0" presId="urn:microsoft.com/office/officeart/2008/layout/LinedList"/>
    <dgm:cxn modelId="{641DF584-9EE1-4930-A64E-AC220AB49957}" type="presParOf" srcId="{95C16F34-9913-40AD-BDCB-494B1630AF09}" destId="{F6E7BA2B-3930-4C4B-8CA4-463D4777502E}" srcOrd="3" destOrd="0" presId="urn:microsoft.com/office/officeart/2008/layout/LinedList"/>
    <dgm:cxn modelId="{D732943C-4EED-4DFB-98AD-4B3EBB8BACD0}" type="presParOf" srcId="{F6E7BA2B-3930-4C4B-8CA4-463D4777502E}" destId="{3DEB7772-3BAC-4F4F-9BE5-A827F6BCC5D0}" srcOrd="0" destOrd="0" presId="urn:microsoft.com/office/officeart/2008/layout/LinedList"/>
    <dgm:cxn modelId="{1C53413A-57A5-45B3-A7D6-DE30D9AC3E28}" type="presParOf" srcId="{F6E7BA2B-3930-4C4B-8CA4-463D4777502E}" destId="{D98C9663-B844-409E-82FC-76023B2DF322}" srcOrd="1" destOrd="0" presId="urn:microsoft.com/office/officeart/2008/layout/LinedList"/>
    <dgm:cxn modelId="{045F60E1-853E-4A57-AAA8-90086FE6D40B}" type="presParOf" srcId="{95C16F34-9913-40AD-BDCB-494B1630AF09}" destId="{C5023ED0-4197-4266-8196-16AF0F8E5644}" srcOrd="4" destOrd="0" presId="urn:microsoft.com/office/officeart/2008/layout/LinedList"/>
    <dgm:cxn modelId="{4406B7C6-5B32-429A-9B48-D61D7A104A5C}" type="presParOf" srcId="{95C16F34-9913-40AD-BDCB-494B1630AF09}" destId="{957A11FD-9824-49FF-A101-6528E437090B}" srcOrd="5" destOrd="0" presId="urn:microsoft.com/office/officeart/2008/layout/LinedList"/>
    <dgm:cxn modelId="{371B2E35-045A-478A-B401-357B7F85DBFF}" type="presParOf" srcId="{957A11FD-9824-49FF-A101-6528E437090B}" destId="{A12624E6-5CA7-45BC-AC04-FC81348E2DF7}" srcOrd="0" destOrd="0" presId="urn:microsoft.com/office/officeart/2008/layout/LinedList"/>
    <dgm:cxn modelId="{A7A7B4B9-9473-4E68-B58C-3DC1B9DF156C}" type="presParOf" srcId="{957A11FD-9824-49FF-A101-6528E437090B}" destId="{93B6FD6B-E1A0-4BF9-ACC3-FA2992E0026C}" srcOrd="1" destOrd="0" presId="urn:microsoft.com/office/officeart/2008/layout/LinedList"/>
    <dgm:cxn modelId="{93B7E370-BB29-4F4B-8C95-DE665E439130}" type="presParOf" srcId="{95C16F34-9913-40AD-BDCB-494B1630AF09}" destId="{B3CF2219-6F34-45E4-9427-B18905046E68}" srcOrd="6" destOrd="0" presId="urn:microsoft.com/office/officeart/2008/layout/LinedList"/>
    <dgm:cxn modelId="{BC8F6722-42CC-4269-8A2C-36E2B8071393}" type="presParOf" srcId="{95C16F34-9913-40AD-BDCB-494B1630AF09}" destId="{8224008D-ACFC-4404-A355-5560408B1F6C}" srcOrd="7" destOrd="0" presId="urn:microsoft.com/office/officeart/2008/layout/LinedList"/>
    <dgm:cxn modelId="{F7817B27-B9DC-4CA7-ACF2-73CC6DFD40C2}" type="presParOf" srcId="{8224008D-ACFC-4404-A355-5560408B1F6C}" destId="{C557E977-1D40-4257-8DFD-FA42E95D2625}" srcOrd="0" destOrd="0" presId="urn:microsoft.com/office/officeart/2008/layout/LinedList"/>
    <dgm:cxn modelId="{7CD81980-A867-4B65-828B-58DEE1F1B7BF}" type="presParOf" srcId="{8224008D-ACFC-4404-A355-5560408B1F6C}" destId="{C3D21BA6-2758-4EF9-91E6-20E7604C85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F492F2-DB0A-41CF-AA3C-F90CD245E4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19E2E77-374F-4047-A3BB-F904E7093CFF}">
      <dgm:prSet/>
      <dgm:spPr/>
      <dgm:t>
        <a:bodyPr/>
        <a:lstStyle/>
        <a:p>
          <a:pPr>
            <a:defRPr b="1"/>
          </a:pPr>
          <a:r>
            <a:rPr lang="it-IT" dirty="0"/>
            <a:t>Regione di Transizione</a:t>
          </a:r>
          <a:endParaRPr lang="en-US" dirty="0"/>
        </a:p>
      </dgm:t>
    </dgm:pt>
    <dgm:pt modelId="{3800F01A-3874-4366-93AB-9F88AADBB527}" type="parTrans" cxnId="{D2C9DD83-B065-4F13-B1C8-00A49F1D89AA}">
      <dgm:prSet/>
      <dgm:spPr/>
      <dgm:t>
        <a:bodyPr/>
        <a:lstStyle/>
        <a:p>
          <a:endParaRPr lang="en-US"/>
        </a:p>
      </dgm:t>
    </dgm:pt>
    <dgm:pt modelId="{FEB572F7-C4F4-4312-AD71-AB61D5411A05}" type="sibTrans" cxnId="{D2C9DD83-B065-4F13-B1C8-00A49F1D89AA}">
      <dgm:prSet/>
      <dgm:spPr/>
      <dgm:t>
        <a:bodyPr/>
        <a:lstStyle/>
        <a:p>
          <a:endParaRPr lang="en-US"/>
        </a:p>
      </dgm:t>
    </dgm:pt>
    <dgm:pt modelId="{CC5A70E4-9CFA-44B6-B4D9-37F180170473}">
      <dgm:prSet/>
      <dgm:spPr/>
      <dgm:t>
        <a:bodyPr/>
        <a:lstStyle/>
        <a:p>
          <a:pPr>
            <a:defRPr b="1"/>
          </a:pPr>
          <a:r>
            <a:rPr lang="it-IT" noProof="0" dirty="0"/>
            <a:t>Corona</a:t>
          </a:r>
        </a:p>
      </dgm:t>
    </dgm:pt>
    <dgm:pt modelId="{972C3C17-D50D-4963-B58C-BBA584FBA464}" type="parTrans" cxnId="{079BBAE2-3A68-4087-B69B-03A038495EEC}">
      <dgm:prSet/>
      <dgm:spPr/>
      <dgm:t>
        <a:bodyPr/>
        <a:lstStyle/>
        <a:p>
          <a:endParaRPr lang="en-GB"/>
        </a:p>
      </dgm:t>
    </dgm:pt>
    <dgm:pt modelId="{303E2AB0-936D-4ED1-9CBF-CD4CE0850958}" type="sibTrans" cxnId="{079BBAE2-3A68-4087-B69B-03A038495EEC}">
      <dgm:prSet/>
      <dgm:spPr/>
      <dgm:t>
        <a:bodyPr/>
        <a:lstStyle/>
        <a:p>
          <a:endParaRPr lang="en-GB"/>
        </a:p>
      </dgm:t>
    </dgm:pt>
    <dgm:pt modelId="{997F1122-D02C-4705-8FC3-E8B94B6C8B48}">
      <dgm:prSet/>
      <dgm:spPr/>
      <dgm:t>
        <a:bodyPr/>
        <a:lstStyle/>
        <a:p>
          <a:pPr>
            <a:defRPr b="1"/>
          </a:pPr>
          <a:r>
            <a:rPr lang="it-IT" dirty="0"/>
            <a:t>Fotosfera</a:t>
          </a:r>
          <a:endParaRPr lang="en-US" dirty="0"/>
        </a:p>
      </dgm:t>
    </dgm:pt>
    <dgm:pt modelId="{F04D0885-9945-4CCF-8318-A5C25D938388}" type="sibTrans" cxnId="{88203474-2178-42B5-AF6C-FC7C3C1F23B2}">
      <dgm:prSet/>
      <dgm:spPr/>
      <dgm:t>
        <a:bodyPr/>
        <a:lstStyle/>
        <a:p>
          <a:endParaRPr lang="en-US"/>
        </a:p>
      </dgm:t>
    </dgm:pt>
    <dgm:pt modelId="{BB567402-18B0-4F4F-BE4F-B99202DC4A4B}" type="parTrans" cxnId="{88203474-2178-42B5-AF6C-FC7C3C1F23B2}">
      <dgm:prSet/>
      <dgm:spPr/>
      <dgm:t>
        <a:bodyPr/>
        <a:lstStyle/>
        <a:p>
          <a:endParaRPr lang="en-US"/>
        </a:p>
      </dgm:t>
    </dgm:pt>
    <dgm:pt modelId="{DCC06871-0EBC-4D61-BD36-49E3E3931548}">
      <dgm:prSet/>
      <dgm:spPr/>
      <dgm:t>
        <a:bodyPr/>
        <a:lstStyle/>
        <a:p>
          <a:pPr>
            <a:defRPr b="1"/>
          </a:pPr>
          <a:r>
            <a:rPr lang="it-IT" dirty="0"/>
            <a:t>Cromosfera</a:t>
          </a:r>
          <a:endParaRPr lang="en-US" dirty="0"/>
        </a:p>
      </dgm:t>
    </dgm:pt>
    <dgm:pt modelId="{6D8973D4-4178-4FC1-B47C-AEA093574B9E}" type="sibTrans" cxnId="{0BAE6E6D-2FEB-4DF3-B537-CAD970A6F3C5}">
      <dgm:prSet/>
      <dgm:spPr/>
      <dgm:t>
        <a:bodyPr/>
        <a:lstStyle/>
        <a:p>
          <a:endParaRPr lang="en-GB"/>
        </a:p>
      </dgm:t>
    </dgm:pt>
    <dgm:pt modelId="{72DD2CE2-23DD-4DD8-9829-7E5B25F6E1C0}" type="parTrans" cxnId="{0BAE6E6D-2FEB-4DF3-B537-CAD970A6F3C5}">
      <dgm:prSet/>
      <dgm:spPr/>
      <dgm:t>
        <a:bodyPr/>
        <a:lstStyle/>
        <a:p>
          <a:endParaRPr lang="en-GB"/>
        </a:p>
      </dgm:t>
    </dgm:pt>
    <dgm:pt modelId="{90B7814A-A7FC-45FE-9E9B-4502AB8A2C2A}" type="pres">
      <dgm:prSet presAssocID="{C3F492F2-DB0A-41CF-AA3C-F90CD245E42F}" presName="root" presStyleCnt="0">
        <dgm:presLayoutVars>
          <dgm:dir/>
          <dgm:resizeHandles val="exact"/>
        </dgm:presLayoutVars>
      </dgm:prSet>
      <dgm:spPr/>
    </dgm:pt>
    <dgm:pt modelId="{E055F01D-853A-46E5-9962-D863D913628A}" type="pres">
      <dgm:prSet presAssocID="{997F1122-D02C-4705-8FC3-E8B94B6C8B48}" presName="compNode" presStyleCnt="0"/>
      <dgm:spPr/>
    </dgm:pt>
    <dgm:pt modelId="{D07695DA-2B1B-4951-980B-1915CFA9620A}" type="pres">
      <dgm:prSet presAssocID="{997F1122-D02C-4705-8FC3-E8B94B6C8B48}" presName="icon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</dgm:pt>
    <dgm:pt modelId="{99C765C6-AD25-48CE-9FF6-6E6EBDDBCA47}" type="pres">
      <dgm:prSet presAssocID="{997F1122-D02C-4705-8FC3-E8B94B6C8B48}" presName="iconSpace" presStyleCnt="0"/>
      <dgm:spPr/>
    </dgm:pt>
    <dgm:pt modelId="{A981BFA1-86B3-4450-B52C-F820E7371423}" type="pres">
      <dgm:prSet presAssocID="{997F1122-D02C-4705-8FC3-E8B94B6C8B48}" presName="parTx" presStyleLbl="revTx" presStyleIdx="0" presStyleCnt="8">
        <dgm:presLayoutVars>
          <dgm:chMax val="0"/>
          <dgm:chPref val="0"/>
        </dgm:presLayoutVars>
      </dgm:prSet>
      <dgm:spPr/>
    </dgm:pt>
    <dgm:pt modelId="{2AF21844-2420-475B-8200-14BB69C86D44}" type="pres">
      <dgm:prSet presAssocID="{997F1122-D02C-4705-8FC3-E8B94B6C8B48}" presName="txSpace" presStyleCnt="0"/>
      <dgm:spPr/>
    </dgm:pt>
    <dgm:pt modelId="{D82B0075-FCB7-4A20-922C-A02CD7C5D1F1}" type="pres">
      <dgm:prSet presAssocID="{997F1122-D02C-4705-8FC3-E8B94B6C8B48}" presName="desTx" presStyleLbl="revTx" presStyleIdx="1" presStyleCnt="8">
        <dgm:presLayoutVars/>
      </dgm:prSet>
      <dgm:spPr/>
    </dgm:pt>
    <dgm:pt modelId="{CE9E8EA1-02FB-4EDE-8950-2E5851F192E3}" type="pres">
      <dgm:prSet presAssocID="{F04D0885-9945-4CCF-8318-A5C25D938388}" presName="sibTrans" presStyleCnt="0"/>
      <dgm:spPr/>
    </dgm:pt>
    <dgm:pt modelId="{21FF64D9-22FE-4D04-9CB9-E9B28E32D202}" type="pres">
      <dgm:prSet presAssocID="{DCC06871-0EBC-4D61-BD36-49E3E3931548}" presName="compNode" presStyleCnt="0"/>
      <dgm:spPr/>
    </dgm:pt>
    <dgm:pt modelId="{D0F6F010-7F1A-4236-8021-ED605AA6F544}" type="pres">
      <dgm:prSet presAssocID="{DCC06871-0EBC-4D61-BD36-49E3E3931548}" presName="iconRect" presStyleLbl="node1" presStyleIdx="1" presStyleCnt="4"/>
      <dgm:spPr>
        <a:xfrm>
          <a:off x="5697134" y="709382"/>
          <a:ext cx="847546" cy="847546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/>
      </dgm:spPr>
    </dgm:pt>
    <dgm:pt modelId="{E6242403-DFAA-4663-ABB6-411793A82ABE}" type="pres">
      <dgm:prSet presAssocID="{DCC06871-0EBC-4D61-BD36-49E3E3931548}" presName="iconSpace" presStyleCnt="0"/>
      <dgm:spPr/>
    </dgm:pt>
    <dgm:pt modelId="{43ACD3C0-3513-452A-9830-185070622593}" type="pres">
      <dgm:prSet presAssocID="{DCC06871-0EBC-4D61-BD36-49E3E3931548}" presName="parTx" presStyleLbl="revTx" presStyleIdx="2" presStyleCnt="8">
        <dgm:presLayoutVars>
          <dgm:chMax val="0"/>
          <dgm:chPref val="0"/>
        </dgm:presLayoutVars>
      </dgm:prSet>
      <dgm:spPr/>
    </dgm:pt>
    <dgm:pt modelId="{B9C31341-0CBD-4F4F-AE15-D051EBCDB774}" type="pres">
      <dgm:prSet presAssocID="{DCC06871-0EBC-4D61-BD36-49E3E3931548}" presName="txSpace" presStyleCnt="0"/>
      <dgm:spPr/>
    </dgm:pt>
    <dgm:pt modelId="{8FDD1911-1AC2-4D26-B130-2DC39C570CAE}" type="pres">
      <dgm:prSet presAssocID="{DCC06871-0EBC-4D61-BD36-49E3E3931548}" presName="desTx" presStyleLbl="revTx" presStyleIdx="3" presStyleCnt="8">
        <dgm:presLayoutVars/>
      </dgm:prSet>
      <dgm:spPr/>
    </dgm:pt>
    <dgm:pt modelId="{2AAFE7B6-E1B6-4F58-AD8D-791AE577C9FD}" type="pres">
      <dgm:prSet presAssocID="{6D8973D4-4178-4FC1-B47C-AEA093574B9E}" presName="sibTrans" presStyleCnt="0"/>
      <dgm:spPr/>
    </dgm:pt>
    <dgm:pt modelId="{E1C6A558-8BAF-46D0-A2D3-942A2D34337D}" type="pres">
      <dgm:prSet presAssocID="{E19E2E77-374F-4047-A3BB-F904E7093CFF}" presName="compNode" presStyleCnt="0"/>
      <dgm:spPr/>
    </dgm:pt>
    <dgm:pt modelId="{6475C3C5-733C-4E75-8EC3-826A7E9D0E3F}" type="pres">
      <dgm:prSet presAssocID="{E19E2E77-374F-4047-A3BB-F904E7093CFF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D012E0D-234F-4CDA-BA42-8B3F58CB1A1A}" type="pres">
      <dgm:prSet presAssocID="{E19E2E77-374F-4047-A3BB-F904E7093CFF}" presName="iconSpace" presStyleCnt="0"/>
      <dgm:spPr/>
    </dgm:pt>
    <dgm:pt modelId="{0158266A-FF42-4CE4-93A7-E9BC566BCC3F}" type="pres">
      <dgm:prSet presAssocID="{E19E2E77-374F-4047-A3BB-F904E7093CFF}" presName="parTx" presStyleLbl="revTx" presStyleIdx="4" presStyleCnt="8">
        <dgm:presLayoutVars>
          <dgm:chMax val="0"/>
          <dgm:chPref val="0"/>
        </dgm:presLayoutVars>
      </dgm:prSet>
      <dgm:spPr/>
    </dgm:pt>
    <dgm:pt modelId="{71301D66-97E7-4DA7-A6A9-15CF138500EF}" type="pres">
      <dgm:prSet presAssocID="{E19E2E77-374F-4047-A3BB-F904E7093CFF}" presName="txSpace" presStyleCnt="0"/>
      <dgm:spPr/>
    </dgm:pt>
    <dgm:pt modelId="{EAE856D7-4455-4412-BBE5-3E77157EF322}" type="pres">
      <dgm:prSet presAssocID="{E19E2E77-374F-4047-A3BB-F904E7093CFF}" presName="desTx" presStyleLbl="revTx" presStyleIdx="5" presStyleCnt="8">
        <dgm:presLayoutVars/>
      </dgm:prSet>
      <dgm:spPr/>
    </dgm:pt>
    <dgm:pt modelId="{FC741D97-B92B-4847-9C5D-294C092EA788}" type="pres">
      <dgm:prSet presAssocID="{FEB572F7-C4F4-4312-AD71-AB61D5411A05}" presName="sibTrans" presStyleCnt="0"/>
      <dgm:spPr/>
    </dgm:pt>
    <dgm:pt modelId="{642DD8A9-0E73-4815-904F-1C0C4CCED87C}" type="pres">
      <dgm:prSet presAssocID="{CC5A70E4-9CFA-44B6-B4D9-37F180170473}" presName="compNode" presStyleCnt="0"/>
      <dgm:spPr/>
    </dgm:pt>
    <dgm:pt modelId="{0C36AE28-4009-4C47-B90E-BE735DE41EC8}" type="pres">
      <dgm:prSet presAssocID="{CC5A70E4-9CFA-44B6-B4D9-37F180170473}" presName="iconRect" presStyleLbl="node1" presStyleIdx="3" presStyleCnt="4" custLinFactNeighborX="-9286" custLinFactNeighborY="-1161"/>
      <dgm:spPr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</dgm:spPr>
    </dgm:pt>
    <dgm:pt modelId="{4BE6A55E-38C1-413C-9F18-B1FF310367C2}" type="pres">
      <dgm:prSet presAssocID="{CC5A70E4-9CFA-44B6-B4D9-37F180170473}" presName="iconSpace" presStyleCnt="0"/>
      <dgm:spPr/>
    </dgm:pt>
    <dgm:pt modelId="{B784CB12-D9AC-4322-A3FF-01EE92CE87C5}" type="pres">
      <dgm:prSet presAssocID="{CC5A70E4-9CFA-44B6-B4D9-37F180170473}" presName="parTx" presStyleLbl="revTx" presStyleIdx="6" presStyleCnt="8">
        <dgm:presLayoutVars>
          <dgm:chMax val="0"/>
          <dgm:chPref val="0"/>
        </dgm:presLayoutVars>
      </dgm:prSet>
      <dgm:spPr/>
    </dgm:pt>
    <dgm:pt modelId="{E3C60D4D-CF7D-4B42-874E-0CB48101DC47}" type="pres">
      <dgm:prSet presAssocID="{CC5A70E4-9CFA-44B6-B4D9-37F180170473}" presName="txSpace" presStyleCnt="0"/>
      <dgm:spPr/>
    </dgm:pt>
    <dgm:pt modelId="{BA068B83-C5BA-4B85-BA0C-08D918489499}" type="pres">
      <dgm:prSet presAssocID="{CC5A70E4-9CFA-44B6-B4D9-37F180170473}" presName="desTx" presStyleLbl="revTx" presStyleIdx="7" presStyleCnt="8">
        <dgm:presLayoutVars/>
      </dgm:prSet>
      <dgm:spPr/>
    </dgm:pt>
  </dgm:ptLst>
  <dgm:cxnLst>
    <dgm:cxn modelId="{276A3A24-F85D-47D0-9888-A8644C192EB0}" type="presOf" srcId="{997F1122-D02C-4705-8FC3-E8B94B6C8B48}" destId="{A981BFA1-86B3-4450-B52C-F820E7371423}" srcOrd="0" destOrd="0" presId="urn:microsoft.com/office/officeart/2018/2/layout/IconLabelDescriptionList"/>
    <dgm:cxn modelId="{A0E80238-2C4D-4EA0-AA0B-82C06924BB6B}" type="presOf" srcId="{CC5A70E4-9CFA-44B6-B4D9-37F180170473}" destId="{B784CB12-D9AC-4322-A3FF-01EE92CE87C5}" srcOrd="0" destOrd="0" presId="urn:microsoft.com/office/officeart/2018/2/layout/IconLabelDescriptionList"/>
    <dgm:cxn modelId="{0BAE6E6D-2FEB-4DF3-B537-CAD970A6F3C5}" srcId="{C3F492F2-DB0A-41CF-AA3C-F90CD245E42F}" destId="{DCC06871-0EBC-4D61-BD36-49E3E3931548}" srcOrd="1" destOrd="0" parTransId="{72DD2CE2-23DD-4DD8-9829-7E5B25F6E1C0}" sibTransId="{6D8973D4-4178-4FC1-B47C-AEA093574B9E}"/>
    <dgm:cxn modelId="{88203474-2178-42B5-AF6C-FC7C3C1F23B2}" srcId="{C3F492F2-DB0A-41CF-AA3C-F90CD245E42F}" destId="{997F1122-D02C-4705-8FC3-E8B94B6C8B48}" srcOrd="0" destOrd="0" parTransId="{BB567402-18B0-4F4F-BE4F-B99202DC4A4B}" sibTransId="{F04D0885-9945-4CCF-8318-A5C25D938388}"/>
    <dgm:cxn modelId="{E66B1558-9FC6-4F41-8A29-AFF4F1407F31}" type="presOf" srcId="{E19E2E77-374F-4047-A3BB-F904E7093CFF}" destId="{0158266A-FF42-4CE4-93A7-E9BC566BCC3F}" srcOrd="0" destOrd="0" presId="urn:microsoft.com/office/officeart/2018/2/layout/IconLabelDescriptionList"/>
    <dgm:cxn modelId="{4CC1177B-44D9-4928-A3B8-0D261FDA3595}" type="presOf" srcId="{DCC06871-0EBC-4D61-BD36-49E3E3931548}" destId="{43ACD3C0-3513-452A-9830-185070622593}" srcOrd="0" destOrd="0" presId="urn:microsoft.com/office/officeart/2018/2/layout/IconLabelDescriptionList"/>
    <dgm:cxn modelId="{D2C9DD83-B065-4F13-B1C8-00A49F1D89AA}" srcId="{C3F492F2-DB0A-41CF-AA3C-F90CD245E42F}" destId="{E19E2E77-374F-4047-A3BB-F904E7093CFF}" srcOrd="2" destOrd="0" parTransId="{3800F01A-3874-4366-93AB-9F88AADBB527}" sibTransId="{FEB572F7-C4F4-4312-AD71-AB61D5411A05}"/>
    <dgm:cxn modelId="{E68446B4-2BE1-4A32-9232-B1E8750AB7D0}" type="presOf" srcId="{C3F492F2-DB0A-41CF-AA3C-F90CD245E42F}" destId="{90B7814A-A7FC-45FE-9E9B-4502AB8A2C2A}" srcOrd="0" destOrd="0" presId="urn:microsoft.com/office/officeart/2018/2/layout/IconLabelDescriptionList"/>
    <dgm:cxn modelId="{079BBAE2-3A68-4087-B69B-03A038495EEC}" srcId="{C3F492F2-DB0A-41CF-AA3C-F90CD245E42F}" destId="{CC5A70E4-9CFA-44B6-B4D9-37F180170473}" srcOrd="3" destOrd="0" parTransId="{972C3C17-D50D-4963-B58C-BBA584FBA464}" sibTransId="{303E2AB0-936D-4ED1-9CBF-CD4CE0850958}"/>
    <dgm:cxn modelId="{8B5D75FA-9F9D-443C-92CD-F7D76C127BF4}" type="presParOf" srcId="{90B7814A-A7FC-45FE-9E9B-4502AB8A2C2A}" destId="{E055F01D-853A-46E5-9962-D863D913628A}" srcOrd="0" destOrd="0" presId="urn:microsoft.com/office/officeart/2018/2/layout/IconLabelDescriptionList"/>
    <dgm:cxn modelId="{C08AA91E-1193-428C-9690-672D215FC802}" type="presParOf" srcId="{E055F01D-853A-46E5-9962-D863D913628A}" destId="{D07695DA-2B1B-4951-980B-1915CFA9620A}" srcOrd="0" destOrd="0" presId="urn:microsoft.com/office/officeart/2018/2/layout/IconLabelDescriptionList"/>
    <dgm:cxn modelId="{8311CE3A-B104-46D1-83C9-96B7D83C8D6A}" type="presParOf" srcId="{E055F01D-853A-46E5-9962-D863D913628A}" destId="{99C765C6-AD25-48CE-9FF6-6E6EBDDBCA47}" srcOrd="1" destOrd="0" presId="urn:microsoft.com/office/officeart/2018/2/layout/IconLabelDescriptionList"/>
    <dgm:cxn modelId="{D9FD919F-EC0C-4F28-85D7-EBA523C302FA}" type="presParOf" srcId="{E055F01D-853A-46E5-9962-D863D913628A}" destId="{A981BFA1-86B3-4450-B52C-F820E7371423}" srcOrd="2" destOrd="0" presId="urn:microsoft.com/office/officeart/2018/2/layout/IconLabelDescriptionList"/>
    <dgm:cxn modelId="{1CA2D197-1E56-4635-8E63-28761C94091E}" type="presParOf" srcId="{E055F01D-853A-46E5-9962-D863D913628A}" destId="{2AF21844-2420-475B-8200-14BB69C86D44}" srcOrd="3" destOrd="0" presId="urn:microsoft.com/office/officeart/2018/2/layout/IconLabelDescriptionList"/>
    <dgm:cxn modelId="{9B742DE1-440A-457C-8F01-2E9B92B9BF76}" type="presParOf" srcId="{E055F01D-853A-46E5-9962-D863D913628A}" destId="{D82B0075-FCB7-4A20-922C-A02CD7C5D1F1}" srcOrd="4" destOrd="0" presId="urn:microsoft.com/office/officeart/2018/2/layout/IconLabelDescriptionList"/>
    <dgm:cxn modelId="{EDEF7E97-32AB-4679-924D-022EB5AA16D8}" type="presParOf" srcId="{90B7814A-A7FC-45FE-9E9B-4502AB8A2C2A}" destId="{CE9E8EA1-02FB-4EDE-8950-2E5851F192E3}" srcOrd="1" destOrd="0" presId="urn:microsoft.com/office/officeart/2018/2/layout/IconLabelDescriptionList"/>
    <dgm:cxn modelId="{74C773AB-5E7E-43B0-8E2C-7632C154A1BD}" type="presParOf" srcId="{90B7814A-A7FC-45FE-9E9B-4502AB8A2C2A}" destId="{21FF64D9-22FE-4D04-9CB9-E9B28E32D202}" srcOrd="2" destOrd="0" presId="urn:microsoft.com/office/officeart/2018/2/layout/IconLabelDescriptionList"/>
    <dgm:cxn modelId="{9C38005C-9E0B-478E-942B-99391903F668}" type="presParOf" srcId="{21FF64D9-22FE-4D04-9CB9-E9B28E32D202}" destId="{D0F6F010-7F1A-4236-8021-ED605AA6F544}" srcOrd="0" destOrd="0" presId="urn:microsoft.com/office/officeart/2018/2/layout/IconLabelDescriptionList"/>
    <dgm:cxn modelId="{5FE2F5DA-08AA-4622-97A5-F000FCB0C218}" type="presParOf" srcId="{21FF64D9-22FE-4D04-9CB9-E9B28E32D202}" destId="{E6242403-DFAA-4663-ABB6-411793A82ABE}" srcOrd="1" destOrd="0" presId="urn:microsoft.com/office/officeart/2018/2/layout/IconLabelDescriptionList"/>
    <dgm:cxn modelId="{E4848C4F-DC05-412A-BD04-8B1129DD9271}" type="presParOf" srcId="{21FF64D9-22FE-4D04-9CB9-E9B28E32D202}" destId="{43ACD3C0-3513-452A-9830-185070622593}" srcOrd="2" destOrd="0" presId="urn:microsoft.com/office/officeart/2018/2/layout/IconLabelDescriptionList"/>
    <dgm:cxn modelId="{731140A5-D53D-4D01-97A2-20EAFD21A4AE}" type="presParOf" srcId="{21FF64D9-22FE-4D04-9CB9-E9B28E32D202}" destId="{B9C31341-0CBD-4F4F-AE15-D051EBCDB774}" srcOrd="3" destOrd="0" presId="urn:microsoft.com/office/officeart/2018/2/layout/IconLabelDescriptionList"/>
    <dgm:cxn modelId="{A02C47F8-BBD3-424D-A801-F1C94F64BDD0}" type="presParOf" srcId="{21FF64D9-22FE-4D04-9CB9-E9B28E32D202}" destId="{8FDD1911-1AC2-4D26-B130-2DC39C570CAE}" srcOrd="4" destOrd="0" presId="urn:microsoft.com/office/officeart/2018/2/layout/IconLabelDescriptionList"/>
    <dgm:cxn modelId="{96BCDE7C-2028-4575-8576-3066BB16AE8D}" type="presParOf" srcId="{90B7814A-A7FC-45FE-9E9B-4502AB8A2C2A}" destId="{2AAFE7B6-E1B6-4F58-AD8D-791AE577C9FD}" srcOrd="3" destOrd="0" presId="urn:microsoft.com/office/officeart/2018/2/layout/IconLabelDescriptionList"/>
    <dgm:cxn modelId="{5698C9AD-DA53-4951-839D-2025FE52D277}" type="presParOf" srcId="{90B7814A-A7FC-45FE-9E9B-4502AB8A2C2A}" destId="{E1C6A558-8BAF-46D0-A2D3-942A2D34337D}" srcOrd="4" destOrd="0" presId="urn:microsoft.com/office/officeart/2018/2/layout/IconLabelDescriptionList"/>
    <dgm:cxn modelId="{4EA85245-FF85-4D58-98B4-2355DC759400}" type="presParOf" srcId="{E1C6A558-8BAF-46D0-A2D3-942A2D34337D}" destId="{6475C3C5-733C-4E75-8EC3-826A7E9D0E3F}" srcOrd="0" destOrd="0" presId="urn:microsoft.com/office/officeart/2018/2/layout/IconLabelDescriptionList"/>
    <dgm:cxn modelId="{98B07DFD-AED1-4844-B12C-EEA7BBCA0BBB}" type="presParOf" srcId="{E1C6A558-8BAF-46D0-A2D3-942A2D34337D}" destId="{9D012E0D-234F-4CDA-BA42-8B3F58CB1A1A}" srcOrd="1" destOrd="0" presId="urn:microsoft.com/office/officeart/2018/2/layout/IconLabelDescriptionList"/>
    <dgm:cxn modelId="{04E2C3E1-C9CF-4C85-A6D9-B6CCDE73A583}" type="presParOf" srcId="{E1C6A558-8BAF-46D0-A2D3-942A2D34337D}" destId="{0158266A-FF42-4CE4-93A7-E9BC566BCC3F}" srcOrd="2" destOrd="0" presId="urn:microsoft.com/office/officeart/2018/2/layout/IconLabelDescriptionList"/>
    <dgm:cxn modelId="{C0FEFFE6-E263-4FF6-B56C-B5269993839D}" type="presParOf" srcId="{E1C6A558-8BAF-46D0-A2D3-942A2D34337D}" destId="{71301D66-97E7-4DA7-A6A9-15CF138500EF}" srcOrd="3" destOrd="0" presId="urn:microsoft.com/office/officeart/2018/2/layout/IconLabelDescriptionList"/>
    <dgm:cxn modelId="{A69B06B3-EC34-4130-962B-8FF131A602E9}" type="presParOf" srcId="{E1C6A558-8BAF-46D0-A2D3-942A2D34337D}" destId="{EAE856D7-4455-4412-BBE5-3E77157EF322}" srcOrd="4" destOrd="0" presId="urn:microsoft.com/office/officeart/2018/2/layout/IconLabelDescriptionList"/>
    <dgm:cxn modelId="{D2366397-A89D-4773-9C6E-D95746AB45FA}" type="presParOf" srcId="{90B7814A-A7FC-45FE-9E9B-4502AB8A2C2A}" destId="{FC741D97-B92B-4847-9C5D-294C092EA788}" srcOrd="5" destOrd="0" presId="urn:microsoft.com/office/officeart/2018/2/layout/IconLabelDescriptionList"/>
    <dgm:cxn modelId="{1E781825-B9D8-4C38-9482-EB96CBF6BC52}" type="presParOf" srcId="{90B7814A-A7FC-45FE-9E9B-4502AB8A2C2A}" destId="{642DD8A9-0E73-4815-904F-1C0C4CCED87C}" srcOrd="6" destOrd="0" presId="urn:microsoft.com/office/officeart/2018/2/layout/IconLabelDescriptionList"/>
    <dgm:cxn modelId="{20B5674B-C7F2-474A-8728-D327B58368E0}" type="presParOf" srcId="{642DD8A9-0E73-4815-904F-1C0C4CCED87C}" destId="{0C36AE28-4009-4C47-B90E-BE735DE41EC8}" srcOrd="0" destOrd="0" presId="urn:microsoft.com/office/officeart/2018/2/layout/IconLabelDescriptionList"/>
    <dgm:cxn modelId="{92D1CC5E-31A2-41E1-BD9C-D984ED713C4E}" type="presParOf" srcId="{642DD8A9-0E73-4815-904F-1C0C4CCED87C}" destId="{4BE6A55E-38C1-413C-9F18-B1FF310367C2}" srcOrd="1" destOrd="0" presId="urn:microsoft.com/office/officeart/2018/2/layout/IconLabelDescriptionList"/>
    <dgm:cxn modelId="{4679AF2A-23F7-4D09-9323-7F0F65F6BFB0}" type="presParOf" srcId="{642DD8A9-0E73-4815-904F-1C0C4CCED87C}" destId="{B784CB12-D9AC-4322-A3FF-01EE92CE87C5}" srcOrd="2" destOrd="0" presId="urn:microsoft.com/office/officeart/2018/2/layout/IconLabelDescriptionList"/>
    <dgm:cxn modelId="{B477A0D9-A351-4409-9D42-DBC0FE2B6113}" type="presParOf" srcId="{642DD8A9-0E73-4815-904F-1C0C4CCED87C}" destId="{E3C60D4D-CF7D-4B42-874E-0CB48101DC47}" srcOrd="3" destOrd="0" presId="urn:microsoft.com/office/officeart/2018/2/layout/IconLabelDescriptionList"/>
    <dgm:cxn modelId="{8993C1DA-7761-4E68-9E0D-C8C554B14DDC}" type="presParOf" srcId="{642DD8A9-0E73-4815-904F-1C0C4CCED87C}" destId="{BA068B83-C5BA-4B85-BA0C-08D91848949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F492F2-DB0A-41CF-AA3C-F90CD245E4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19E2E77-374F-4047-A3BB-F904E7093CFF}">
      <dgm:prSet/>
      <dgm:spPr/>
      <dgm:t>
        <a:bodyPr/>
        <a:lstStyle/>
        <a:p>
          <a:pPr>
            <a:defRPr b="1"/>
          </a:pPr>
          <a:r>
            <a:rPr lang="it-IT" dirty="0"/>
            <a:t>Contributi alla Fisica</a:t>
          </a:r>
          <a:endParaRPr lang="en-US" dirty="0"/>
        </a:p>
      </dgm:t>
    </dgm:pt>
    <dgm:pt modelId="{3800F01A-3874-4366-93AB-9F88AADBB527}" type="parTrans" cxnId="{D2C9DD83-B065-4F13-B1C8-00A49F1D89AA}">
      <dgm:prSet/>
      <dgm:spPr/>
      <dgm:t>
        <a:bodyPr/>
        <a:lstStyle/>
        <a:p>
          <a:endParaRPr lang="en-US"/>
        </a:p>
      </dgm:t>
    </dgm:pt>
    <dgm:pt modelId="{FEB572F7-C4F4-4312-AD71-AB61D5411A05}" type="sibTrans" cxnId="{D2C9DD83-B065-4F13-B1C8-00A49F1D89AA}">
      <dgm:prSet/>
      <dgm:spPr/>
      <dgm:t>
        <a:bodyPr/>
        <a:lstStyle/>
        <a:p>
          <a:endParaRPr lang="en-US"/>
        </a:p>
      </dgm:t>
    </dgm:pt>
    <dgm:pt modelId="{DCC06871-0EBC-4D61-BD36-49E3E3931548}">
      <dgm:prSet/>
      <dgm:spPr/>
      <dgm:t>
        <a:bodyPr/>
        <a:lstStyle/>
        <a:p>
          <a:pPr>
            <a:defRPr b="1"/>
          </a:pPr>
          <a:r>
            <a:rPr lang="it-IT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Osservazioni</a:t>
          </a:r>
          <a:endParaRPr lang="en-US" dirty="0">
            <a:ln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72DD2CE2-23DD-4DD8-9829-7E5B25F6E1C0}" type="parTrans" cxnId="{0BAE6E6D-2FEB-4DF3-B537-CAD970A6F3C5}">
      <dgm:prSet/>
      <dgm:spPr/>
      <dgm:t>
        <a:bodyPr/>
        <a:lstStyle/>
        <a:p>
          <a:endParaRPr lang="en-GB"/>
        </a:p>
      </dgm:t>
    </dgm:pt>
    <dgm:pt modelId="{6D8973D4-4178-4FC1-B47C-AEA093574B9E}" type="sibTrans" cxnId="{0BAE6E6D-2FEB-4DF3-B537-CAD970A6F3C5}">
      <dgm:prSet/>
      <dgm:spPr/>
      <dgm:t>
        <a:bodyPr/>
        <a:lstStyle/>
        <a:p>
          <a:endParaRPr lang="en-GB"/>
        </a:p>
      </dgm:t>
    </dgm:pt>
    <dgm:pt modelId="{CC5A70E4-9CFA-44B6-B4D9-37F180170473}">
      <dgm:prSet/>
      <dgm:spPr/>
      <dgm:t>
        <a:bodyPr/>
        <a:lstStyle/>
        <a:p>
          <a:pPr>
            <a:defRPr b="1"/>
          </a:pPr>
          <a:r>
            <a:rPr lang="it-IT" noProof="0" dirty="0"/>
            <a:t>Vita</a:t>
          </a:r>
        </a:p>
      </dgm:t>
    </dgm:pt>
    <dgm:pt modelId="{972C3C17-D50D-4963-B58C-BBA584FBA464}" type="parTrans" cxnId="{079BBAE2-3A68-4087-B69B-03A038495EEC}">
      <dgm:prSet/>
      <dgm:spPr/>
      <dgm:t>
        <a:bodyPr/>
        <a:lstStyle/>
        <a:p>
          <a:endParaRPr lang="en-GB"/>
        </a:p>
      </dgm:t>
    </dgm:pt>
    <dgm:pt modelId="{303E2AB0-936D-4ED1-9CBF-CD4CE0850958}" type="sibTrans" cxnId="{079BBAE2-3A68-4087-B69B-03A038495EEC}">
      <dgm:prSet/>
      <dgm:spPr/>
      <dgm:t>
        <a:bodyPr/>
        <a:lstStyle/>
        <a:p>
          <a:endParaRPr lang="en-GB"/>
        </a:p>
      </dgm:t>
    </dgm:pt>
    <dgm:pt modelId="{997F1122-D02C-4705-8FC3-E8B94B6C8B48}">
      <dgm:prSet/>
      <dgm:spPr/>
      <dgm:t>
        <a:bodyPr/>
        <a:lstStyle/>
        <a:p>
          <a:pPr>
            <a:defRPr b="1"/>
          </a:pPr>
          <a:r>
            <a:rPr lang="it-IT" dirty="0"/>
            <a:t>Come è Fatto</a:t>
          </a:r>
          <a:endParaRPr lang="en-US" dirty="0"/>
        </a:p>
      </dgm:t>
    </dgm:pt>
    <dgm:pt modelId="{F04D0885-9945-4CCF-8318-A5C25D938388}" type="sibTrans" cxnId="{88203474-2178-42B5-AF6C-FC7C3C1F23B2}">
      <dgm:prSet/>
      <dgm:spPr/>
      <dgm:t>
        <a:bodyPr/>
        <a:lstStyle/>
        <a:p>
          <a:endParaRPr lang="en-US"/>
        </a:p>
      </dgm:t>
    </dgm:pt>
    <dgm:pt modelId="{BB567402-18B0-4F4F-BE4F-B99202DC4A4B}" type="parTrans" cxnId="{88203474-2178-42B5-AF6C-FC7C3C1F23B2}">
      <dgm:prSet/>
      <dgm:spPr/>
      <dgm:t>
        <a:bodyPr/>
        <a:lstStyle/>
        <a:p>
          <a:endParaRPr lang="en-US"/>
        </a:p>
      </dgm:t>
    </dgm:pt>
    <dgm:pt modelId="{90B7814A-A7FC-45FE-9E9B-4502AB8A2C2A}" type="pres">
      <dgm:prSet presAssocID="{C3F492F2-DB0A-41CF-AA3C-F90CD245E42F}" presName="root" presStyleCnt="0">
        <dgm:presLayoutVars>
          <dgm:dir/>
          <dgm:resizeHandles val="exact"/>
        </dgm:presLayoutVars>
      </dgm:prSet>
      <dgm:spPr/>
    </dgm:pt>
    <dgm:pt modelId="{E055F01D-853A-46E5-9962-D863D913628A}" type="pres">
      <dgm:prSet presAssocID="{997F1122-D02C-4705-8FC3-E8B94B6C8B48}" presName="compNode" presStyleCnt="0"/>
      <dgm:spPr/>
    </dgm:pt>
    <dgm:pt modelId="{D07695DA-2B1B-4951-980B-1915CFA9620A}" type="pres">
      <dgm:prSet presAssocID="{997F1122-D02C-4705-8FC3-E8B94B6C8B4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ensione (sole medio) con riempimento a tinta unita"/>
        </a:ext>
      </dgm:extLst>
    </dgm:pt>
    <dgm:pt modelId="{99C765C6-AD25-48CE-9FF6-6E6EBDDBCA47}" type="pres">
      <dgm:prSet presAssocID="{997F1122-D02C-4705-8FC3-E8B94B6C8B48}" presName="iconSpace" presStyleCnt="0"/>
      <dgm:spPr/>
    </dgm:pt>
    <dgm:pt modelId="{A981BFA1-86B3-4450-B52C-F820E7371423}" type="pres">
      <dgm:prSet presAssocID="{997F1122-D02C-4705-8FC3-E8B94B6C8B48}" presName="parTx" presStyleLbl="revTx" presStyleIdx="0" presStyleCnt="8">
        <dgm:presLayoutVars>
          <dgm:chMax val="0"/>
          <dgm:chPref val="0"/>
        </dgm:presLayoutVars>
      </dgm:prSet>
      <dgm:spPr/>
    </dgm:pt>
    <dgm:pt modelId="{2AF21844-2420-475B-8200-14BB69C86D44}" type="pres">
      <dgm:prSet presAssocID="{997F1122-D02C-4705-8FC3-E8B94B6C8B48}" presName="txSpace" presStyleCnt="0"/>
      <dgm:spPr/>
    </dgm:pt>
    <dgm:pt modelId="{D82B0075-FCB7-4A20-922C-A02CD7C5D1F1}" type="pres">
      <dgm:prSet presAssocID="{997F1122-D02C-4705-8FC3-E8B94B6C8B48}" presName="desTx" presStyleLbl="revTx" presStyleIdx="1" presStyleCnt="8">
        <dgm:presLayoutVars/>
      </dgm:prSet>
      <dgm:spPr/>
    </dgm:pt>
    <dgm:pt modelId="{CE9E8EA1-02FB-4EDE-8950-2E5851F192E3}" type="pres">
      <dgm:prSet presAssocID="{F04D0885-9945-4CCF-8318-A5C25D938388}" presName="sibTrans" presStyleCnt="0"/>
      <dgm:spPr/>
    </dgm:pt>
    <dgm:pt modelId="{21FF64D9-22FE-4D04-9CB9-E9B28E32D202}" type="pres">
      <dgm:prSet presAssocID="{DCC06871-0EBC-4D61-BD36-49E3E3931548}" presName="compNode" presStyleCnt="0"/>
      <dgm:spPr/>
    </dgm:pt>
    <dgm:pt modelId="{D0F6F010-7F1A-4236-8021-ED605AA6F544}" type="pres">
      <dgm:prSet presAssocID="{DCC06871-0EBC-4D61-BD36-49E3E3931548}" presName="iconRect" presStyleLbl="node1" presStyleIdx="1" presStyleCnt="4"/>
      <dgm:spPr>
        <a:xfrm>
          <a:off x="5697134" y="709382"/>
          <a:ext cx="847546" cy="847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Satellite con riempimento a tinta unita"/>
        </a:ext>
      </dgm:extLst>
    </dgm:pt>
    <dgm:pt modelId="{E6242403-DFAA-4663-ABB6-411793A82ABE}" type="pres">
      <dgm:prSet presAssocID="{DCC06871-0EBC-4D61-BD36-49E3E3931548}" presName="iconSpace" presStyleCnt="0"/>
      <dgm:spPr/>
    </dgm:pt>
    <dgm:pt modelId="{43ACD3C0-3513-452A-9830-185070622593}" type="pres">
      <dgm:prSet presAssocID="{DCC06871-0EBC-4D61-BD36-49E3E3931548}" presName="parTx" presStyleLbl="revTx" presStyleIdx="2" presStyleCnt="8">
        <dgm:presLayoutVars>
          <dgm:chMax val="0"/>
          <dgm:chPref val="0"/>
        </dgm:presLayoutVars>
      </dgm:prSet>
      <dgm:spPr/>
    </dgm:pt>
    <dgm:pt modelId="{B9C31341-0CBD-4F4F-AE15-D051EBCDB774}" type="pres">
      <dgm:prSet presAssocID="{DCC06871-0EBC-4D61-BD36-49E3E3931548}" presName="txSpace" presStyleCnt="0"/>
      <dgm:spPr/>
    </dgm:pt>
    <dgm:pt modelId="{8FDD1911-1AC2-4D26-B130-2DC39C570CAE}" type="pres">
      <dgm:prSet presAssocID="{DCC06871-0EBC-4D61-BD36-49E3E3931548}" presName="desTx" presStyleLbl="revTx" presStyleIdx="3" presStyleCnt="8">
        <dgm:presLayoutVars/>
      </dgm:prSet>
      <dgm:spPr/>
    </dgm:pt>
    <dgm:pt modelId="{2AAFE7B6-E1B6-4F58-AD8D-791AE577C9FD}" type="pres">
      <dgm:prSet presAssocID="{6D8973D4-4178-4FC1-B47C-AEA093574B9E}" presName="sibTrans" presStyleCnt="0"/>
      <dgm:spPr/>
    </dgm:pt>
    <dgm:pt modelId="{E1C6A558-8BAF-46D0-A2D3-942A2D34337D}" type="pres">
      <dgm:prSet presAssocID="{E19E2E77-374F-4047-A3BB-F904E7093CFF}" presName="compNode" presStyleCnt="0"/>
      <dgm:spPr/>
    </dgm:pt>
    <dgm:pt modelId="{6475C3C5-733C-4E75-8EC3-826A7E9D0E3F}" type="pres">
      <dgm:prSet presAssocID="{E19E2E77-374F-4047-A3BB-F904E7093C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dolo di newton con riempimento a tinta unita"/>
        </a:ext>
      </dgm:extLst>
    </dgm:pt>
    <dgm:pt modelId="{9D012E0D-234F-4CDA-BA42-8B3F58CB1A1A}" type="pres">
      <dgm:prSet presAssocID="{E19E2E77-374F-4047-A3BB-F904E7093CFF}" presName="iconSpace" presStyleCnt="0"/>
      <dgm:spPr/>
    </dgm:pt>
    <dgm:pt modelId="{0158266A-FF42-4CE4-93A7-E9BC566BCC3F}" type="pres">
      <dgm:prSet presAssocID="{E19E2E77-374F-4047-A3BB-F904E7093CFF}" presName="parTx" presStyleLbl="revTx" presStyleIdx="4" presStyleCnt="8">
        <dgm:presLayoutVars>
          <dgm:chMax val="0"/>
          <dgm:chPref val="0"/>
        </dgm:presLayoutVars>
      </dgm:prSet>
      <dgm:spPr/>
    </dgm:pt>
    <dgm:pt modelId="{71301D66-97E7-4DA7-A6A9-15CF138500EF}" type="pres">
      <dgm:prSet presAssocID="{E19E2E77-374F-4047-A3BB-F904E7093CFF}" presName="txSpace" presStyleCnt="0"/>
      <dgm:spPr/>
    </dgm:pt>
    <dgm:pt modelId="{EAE856D7-4455-4412-BBE5-3E77157EF322}" type="pres">
      <dgm:prSet presAssocID="{E19E2E77-374F-4047-A3BB-F904E7093CFF}" presName="desTx" presStyleLbl="revTx" presStyleIdx="5" presStyleCnt="8">
        <dgm:presLayoutVars/>
      </dgm:prSet>
      <dgm:spPr/>
    </dgm:pt>
    <dgm:pt modelId="{FC741D97-B92B-4847-9C5D-294C092EA788}" type="pres">
      <dgm:prSet presAssocID="{FEB572F7-C4F4-4312-AD71-AB61D5411A05}" presName="sibTrans" presStyleCnt="0"/>
      <dgm:spPr/>
    </dgm:pt>
    <dgm:pt modelId="{642DD8A9-0E73-4815-904F-1C0C4CCED87C}" type="pres">
      <dgm:prSet presAssocID="{CC5A70E4-9CFA-44B6-B4D9-37F180170473}" presName="compNode" presStyleCnt="0"/>
      <dgm:spPr/>
    </dgm:pt>
    <dgm:pt modelId="{0C36AE28-4009-4C47-B90E-BE735DE41EC8}" type="pres">
      <dgm:prSet presAssocID="{CC5A70E4-9CFA-44B6-B4D9-37F1801704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bero con radici con riempimento a tinta unita"/>
        </a:ext>
      </dgm:extLst>
    </dgm:pt>
    <dgm:pt modelId="{4BE6A55E-38C1-413C-9F18-B1FF310367C2}" type="pres">
      <dgm:prSet presAssocID="{CC5A70E4-9CFA-44B6-B4D9-37F180170473}" presName="iconSpace" presStyleCnt="0"/>
      <dgm:spPr/>
    </dgm:pt>
    <dgm:pt modelId="{B784CB12-D9AC-4322-A3FF-01EE92CE87C5}" type="pres">
      <dgm:prSet presAssocID="{CC5A70E4-9CFA-44B6-B4D9-37F180170473}" presName="parTx" presStyleLbl="revTx" presStyleIdx="6" presStyleCnt="8">
        <dgm:presLayoutVars>
          <dgm:chMax val="0"/>
          <dgm:chPref val="0"/>
        </dgm:presLayoutVars>
      </dgm:prSet>
      <dgm:spPr/>
    </dgm:pt>
    <dgm:pt modelId="{E3C60D4D-CF7D-4B42-874E-0CB48101DC47}" type="pres">
      <dgm:prSet presAssocID="{CC5A70E4-9CFA-44B6-B4D9-37F180170473}" presName="txSpace" presStyleCnt="0"/>
      <dgm:spPr/>
    </dgm:pt>
    <dgm:pt modelId="{BA068B83-C5BA-4B85-BA0C-08D918489499}" type="pres">
      <dgm:prSet presAssocID="{CC5A70E4-9CFA-44B6-B4D9-37F180170473}" presName="desTx" presStyleLbl="revTx" presStyleIdx="7" presStyleCnt="8">
        <dgm:presLayoutVars/>
      </dgm:prSet>
      <dgm:spPr/>
    </dgm:pt>
  </dgm:ptLst>
  <dgm:cxnLst>
    <dgm:cxn modelId="{276A3A24-F85D-47D0-9888-A8644C192EB0}" type="presOf" srcId="{997F1122-D02C-4705-8FC3-E8B94B6C8B48}" destId="{A981BFA1-86B3-4450-B52C-F820E7371423}" srcOrd="0" destOrd="0" presId="urn:microsoft.com/office/officeart/2018/2/layout/IconLabelDescriptionList"/>
    <dgm:cxn modelId="{A0E80238-2C4D-4EA0-AA0B-82C06924BB6B}" type="presOf" srcId="{CC5A70E4-9CFA-44B6-B4D9-37F180170473}" destId="{B784CB12-D9AC-4322-A3FF-01EE92CE87C5}" srcOrd="0" destOrd="0" presId="urn:microsoft.com/office/officeart/2018/2/layout/IconLabelDescriptionList"/>
    <dgm:cxn modelId="{0BAE6E6D-2FEB-4DF3-B537-CAD970A6F3C5}" srcId="{C3F492F2-DB0A-41CF-AA3C-F90CD245E42F}" destId="{DCC06871-0EBC-4D61-BD36-49E3E3931548}" srcOrd="1" destOrd="0" parTransId="{72DD2CE2-23DD-4DD8-9829-7E5B25F6E1C0}" sibTransId="{6D8973D4-4178-4FC1-B47C-AEA093574B9E}"/>
    <dgm:cxn modelId="{88203474-2178-42B5-AF6C-FC7C3C1F23B2}" srcId="{C3F492F2-DB0A-41CF-AA3C-F90CD245E42F}" destId="{997F1122-D02C-4705-8FC3-E8B94B6C8B48}" srcOrd="0" destOrd="0" parTransId="{BB567402-18B0-4F4F-BE4F-B99202DC4A4B}" sibTransId="{F04D0885-9945-4CCF-8318-A5C25D938388}"/>
    <dgm:cxn modelId="{E66B1558-9FC6-4F41-8A29-AFF4F1407F31}" type="presOf" srcId="{E19E2E77-374F-4047-A3BB-F904E7093CFF}" destId="{0158266A-FF42-4CE4-93A7-E9BC566BCC3F}" srcOrd="0" destOrd="0" presId="urn:microsoft.com/office/officeart/2018/2/layout/IconLabelDescriptionList"/>
    <dgm:cxn modelId="{4CC1177B-44D9-4928-A3B8-0D261FDA3595}" type="presOf" srcId="{DCC06871-0EBC-4D61-BD36-49E3E3931548}" destId="{43ACD3C0-3513-452A-9830-185070622593}" srcOrd="0" destOrd="0" presId="urn:microsoft.com/office/officeart/2018/2/layout/IconLabelDescriptionList"/>
    <dgm:cxn modelId="{D2C9DD83-B065-4F13-B1C8-00A49F1D89AA}" srcId="{C3F492F2-DB0A-41CF-AA3C-F90CD245E42F}" destId="{E19E2E77-374F-4047-A3BB-F904E7093CFF}" srcOrd="2" destOrd="0" parTransId="{3800F01A-3874-4366-93AB-9F88AADBB527}" sibTransId="{FEB572F7-C4F4-4312-AD71-AB61D5411A05}"/>
    <dgm:cxn modelId="{E68446B4-2BE1-4A32-9232-B1E8750AB7D0}" type="presOf" srcId="{C3F492F2-DB0A-41CF-AA3C-F90CD245E42F}" destId="{90B7814A-A7FC-45FE-9E9B-4502AB8A2C2A}" srcOrd="0" destOrd="0" presId="urn:microsoft.com/office/officeart/2018/2/layout/IconLabelDescriptionList"/>
    <dgm:cxn modelId="{079BBAE2-3A68-4087-B69B-03A038495EEC}" srcId="{C3F492F2-DB0A-41CF-AA3C-F90CD245E42F}" destId="{CC5A70E4-9CFA-44B6-B4D9-37F180170473}" srcOrd="3" destOrd="0" parTransId="{972C3C17-D50D-4963-B58C-BBA584FBA464}" sibTransId="{303E2AB0-936D-4ED1-9CBF-CD4CE0850958}"/>
    <dgm:cxn modelId="{8B5D75FA-9F9D-443C-92CD-F7D76C127BF4}" type="presParOf" srcId="{90B7814A-A7FC-45FE-9E9B-4502AB8A2C2A}" destId="{E055F01D-853A-46E5-9962-D863D913628A}" srcOrd="0" destOrd="0" presId="urn:microsoft.com/office/officeart/2018/2/layout/IconLabelDescriptionList"/>
    <dgm:cxn modelId="{C08AA91E-1193-428C-9690-672D215FC802}" type="presParOf" srcId="{E055F01D-853A-46E5-9962-D863D913628A}" destId="{D07695DA-2B1B-4951-980B-1915CFA9620A}" srcOrd="0" destOrd="0" presId="urn:microsoft.com/office/officeart/2018/2/layout/IconLabelDescriptionList"/>
    <dgm:cxn modelId="{8311CE3A-B104-46D1-83C9-96B7D83C8D6A}" type="presParOf" srcId="{E055F01D-853A-46E5-9962-D863D913628A}" destId="{99C765C6-AD25-48CE-9FF6-6E6EBDDBCA47}" srcOrd="1" destOrd="0" presId="urn:microsoft.com/office/officeart/2018/2/layout/IconLabelDescriptionList"/>
    <dgm:cxn modelId="{D9FD919F-EC0C-4F28-85D7-EBA523C302FA}" type="presParOf" srcId="{E055F01D-853A-46E5-9962-D863D913628A}" destId="{A981BFA1-86B3-4450-B52C-F820E7371423}" srcOrd="2" destOrd="0" presId="urn:microsoft.com/office/officeart/2018/2/layout/IconLabelDescriptionList"/>
    <dgm:cxn modelId="{1CA2D197-1E56-4635-8E63-28761C94091E}" type="presParOf" srcId="{E055F01D-853A-46E5-9962-D863D913628A}" destId="{2AF21844-2420-475B-8200-14BB69C86D44}" srcOrd="3" destOrd="0" presId="urn:microsoft.com/office/officeart/2018/2/layout/IconLabelDescriptionList"/>
    <dgm:cxn modelId="{9B742DE1-440A-457C-8F01-2E9B92B9BF76}" type="presParOf" srcId="{E055F01D-853A-46E5-9962-D863D913628A}" destId="{D82B0075-FCB7-4A20-922C-A02CD7C5D1F1}" srcOrd="4" destOrd="0" presId="urn:microsoft.com/office/officeart/2018/2/layout/IconLabelDescriptionList"/>
    <dgm:cxn modelId="{EDEF7E97-32AB-4679-924D-022EB5AA16D8}" type="presParOf" srcId="{90B7814A-A7FC-45FE-9E9B-4502AB8A2C2A}" destId="{CE9E8EA1-02FB-4EDE-8950-2E5851F192E3}" srcOrd="1" destOrd="0" presId="urn:microsoft.com/office/officeart/2018/2/layout/IconLabelDescriptionList"/>
    <dgm:cxn modelId="{74C773AB-5E7E-43B0-8E2C-7632C154A1BD}" type="presParOf" srcId="{90B7814A-A7FC-45FE-9E9B-4502AB8A2C2A}" destId="{21FF64D9-22FE-4D04-9CB9-E9B28E32D202}" srcOrd="2" destOrd="0" presId="urn:microsoft.com/office/officeart/2018/2/layout/IconLabelDescriptionList"/>
    <dgm:cxn modelId="{9C38005C-9E0B-478E-942B-99391903F668}" type="presParOf" srcId="{21FF64D9-22FE-4D04-9CB9-E9B28E32D202}" destId="{D0F6F010-7F1A-4236-8021-ED605AA6F544}" srcOrd="0" destOrd="0" presId="urn:microsoft.com/office/officeart/2018/2/layout/IconLabelDescriptionList"/>
    <dgm:cxn modelId="{5FE2F5DA-08AA-4622-97A5-F000FCB0C218}" type="presParOf" srcId="{21FF64D9-22FE-4D04-9CB9-E9B28E32D202}" destId="{E6242403-DFAA-4663-ABB6-411793A82ABE}" srcOrd="1" destOrd="0" presId="urn:microsoft.com/office/officeart/2018/2/layout/IconLabelDescriptionList"/>
    <dgm:cxn modelId="{E4848C4F-DC05-412A-BD04-8B1129DD9271}" type="presParOf" srcId="{21FF64D9-22FE-4D04-9CB9-E9B28E32D202}" destId="{43ACD3C0-3513-452A-9830-185070622593}" srcOrd="2" destOrd="0" presId="urn:microsoft.com/office/officeart/2018/2/layout/IconLabelDescriptionList"/>
    <dgm:cxn modelId="{731140A5-D53D-4D01-97A2-20EAFD21A4AE}" type="presParOf" srcId="{21FF64D9-22FE-4D04-9CB9-E9B28E32D202}" destId="{B9C31341-0CBD-4F4F-AE15-D051EBCDB774}" srcOrd="3" destOrd="0" presId="urn:microsoft.com/office/officeart/2018/2/layout/IconLabelDescriptionList"/>
    <dgm:cxn modelId="{A02C47F8-BBD3-424D-A801-F1C94F64BDD0}" type="presParOf" srcId="{21FF64D9-22FE-4D04-9CB9-E9B28E32D202}" destId="{8FDD1911-1AC2-4D26-B130-2DC39C570CAE}" srcOrd="4" destOrd="0" presId="urn:microsoft.com/office/officeart/2018/2/layout/IconLabelDescriptionList"/>
    <dgm:cxn modelId="{96BCDE7C-2028-4575-8576-3066BB16AE8D}" type="presParOf" srcId="{90B7814A-A7FC-45FE-9E9B-4502AB8A2C2A}" destId="{2AAFE7B6-E1B6-4F58-AD8D-791AE577C9FD}" srcOrd="3" destOrd="0" presId="urn:microsoft.com/office/officeart/2018/2/layout/IconLabelDescriptionList"/>
    <dgm:cxn modelId="{5698C9AD-DA53-4951-839D-2025FE52D277}" type="presParOf" srcId="{90B7814A-A7FC-45FE-9E9B-4502AB8A2C2A}" destId="{E1C6A558-8BAF-46D0-A2D3-942A2D34337D}" srcOrd="4" destOrd="0" presId="urn:microsoft.com/office/officeart/2018/2/layout/IconLabelDescriptionList"/>
    <dgm:cxn modelId="{4EA85245-FF85-4D58-98B4-2355DC759400}" type="presParOf" srcId="{E1C6A558-8BAF-46D0-A2D3-942A2D34337D}" destId="{6475C3C5-733C-4E75-8EC3-826A7E9D0E3F}" srcOrd="0" destOrd="0" presId="urn:microsoft.com/office/officeart/2018/2/layout/IconLabelDescriptionList"/>
    <dgm:cxn modelId="{98B07DFD-AED1-4844-B12C-EEA7BBCA0BBB}" type="presParOf" srcId="{E1C6A558-8BAF-46D0-A2D3-942A2D34337D}" destId="{9D012E0D-234F-4CDA-BA42-8B3F58CB1A1A}" srcOrd="1" destOrd="0" presId="urn:microsoft.com/office/officeart/2018/2/layout/IconLabelDescriptionList"/>
    <dgm:cxn modelId="{04E2C3E1-C9CF-4C85-A6D9-B6CCDE73A583}" type="presParOf" srcId="{E1C6A558-8BAF-46D0-A2D3-942A2D34337D}" destId="{0158266A-FF42-4CE4-93A7-E9BC566BCC3F}" srcOrd="2" destOrd="0" presId="urn:microsoft.com/office/officeart/2018/2/layout/IconLabelDescriptionList"/>
    <dgm:cxn modelId="{C0FEFFE6-E263-4FF6-B56C-B5269993839D}" type="presParOf" srcId="{E1C6A558-8BAF-46D0-A2D3-942A2D34337D}" destId="{71301D66-97E7-4DA7-A6A9-15CF138500EF}" srcOrd="3" destOrd="0" presId="urn:microsoft.com/office/officeart/2018/2/layout/IconLabelDescriptionList"/>
    <dgm:cxn modelId="{A69B06B3-EC34-4130-962B-8FF131A602E9}" type="presParOf" srcId="{E1C6A558-8BAF-46D0-A2D3-942A2D34337D}" destId="{EAE856D7-4455-4412-BBE5-3E77157EF322}" srcOrd="4" destOrd="0" presId="urn:microsoft.com/office/officeart/2018/2/layout/IconLabelDescriptionList"/>
    <dgm:cxn modelId="{D2366397-A89D-4773-9C6E-D95746AB45FA}" type="presParOf" srcId="{90B7814A-A7FC-45FE-9E9B-4502AB8A2C2A}" destId="{FC741D97-B92B-4847-9C5D-294C092EA788}" srcOrd="5" destOrd="0" presId="urn:microsoft.com/office/officeart/2018/2/layout/IconLabelDescriptionList"/>
    <dgm:cxn modelId="{1E781825-B9D8-4C38-9482-EB96CBF6BC52}" type="presParOf" srcId="{90B7814A-A7FC-45FE-9E9B-4502AB8A2C2A}" destId="{642DD8A9-0E73-4815-904F-1C0C4CCED87C}" srcOrd="6" destOrd="0" presId="urn:microsoft.com/office/officeart/2018/2/layout/IconLabelDescriptionList"/>
    <dgm:cxn modelId="{20B5674B-C7F2-474A-8728-D327B58368E0}" type="presParOf" srcId="{642DD8A9-0E73-4815-904F-1C0C4CCED87C}" destId="{0C36AE28-4009-4C47-B90E-BE735DE41EC8}" srcOrd="0" destOrd="0" presId="urn:microsoft.com/office/officeart/2018/2/layout/IconLabelDescriptionList"/>
    <dgm:cxn modelId="{92D1CC5E-31A2-41E1-BD9C-D984ED713C4E}" type="presParOf" srcId="{642DD8A9-0E73-4815-904F-1C0C4CCED87C}" destId="{4BE6A55E-38C1-413C-9F18-B1FF310367C2}" srcOrd="1" destOrd="0" presId="urn:microsoft.com/office/officeart/2018/2/layout/IconLabelDescriptionList"/>
    <dgm:cxn modelId="{4679AF2A-23F7-4D09-9323-7F0F65F6BFB0}" type="presParOf" srcId="{642DD8A9-0E73-4815-904F-1C0C4CCED87C}" destId="{B784CB12-D9AC-4322-A3FF-01EE92CE87C5}" srcOrd="2" destOrd="0" presId="urn:microsoft.com/office/officeart/2018/2/layout/IconLabelDescriptionList"/>
    <dgm:cxn modelId="{B477A0D9-A351-4409-9D42-DBC0FE2B6113}" type="presParOf" srcId="{642DD8A9-0E73-4815-904F-1C0C4CCED87C}" destId="{E3C60D4D-CF7D-4B42-874E-0CB48101DC47}" srcOrd="3" destOrd="0" presId="urn:microsoft.com/office/officeart/2018/2/layout/IconLabelDescriptionList"/>
    <dgm:cxn modelId="{8993C1DA-7761-4E68-9E0D-C8C554B14DDC}" type="presParOf" srcId="{642DD8A9-0E73-4815-904F-1C0C4CCED87C}" destId="{BA068B83-C5BA-4B85-BA0C-08D91848949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F492F2-DB0A-41CF-AA3C-F90CD245E4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19E2E77-374F-4047-A3BB-F904E7093CFF}">
      <dgm:prSet/>
      <dgm:spPr/>
      <dgm:t>
        <a:bodyPr/>
        <a:lstStyle/>
        <a:p>
          <a:pPr>
            <a:defRPr b="1"/>
          </a:pPr>
          <a:r>
            <a:rPr lang="it-IT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Contributi alla Fisica</a:t>
          </a:r>
          <a:endParaRPr lang="en-US" dirty="0">
            <a:ln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gm:t>
    </dgm:pt>
    <dgm:pt modelId="{3800F01A-3874-4366-93AB-9F88AADBB527}" type="parTrans" cxnId="{D2C9DD83-B065-4F13-B1C8-00A49F1D89AA}">
      <dgm:prSet/>
      <dgm:spPr/>
      <dgm:t>
        <a:bodyPr/>
        <a:lstStyle/>
        <a:p>
          <a:endParaRPr lang="en-US"/>
        </a:p>
      </dgm:t>
    </dgm:pt>
    <dgm:pt modelId="{FEB572F7-C4F4-4312-AD71-AB61D5411A05}" type="sibTrans" cxnId="{D2C9DD83-B065-4F13-B1C8-00A49F1D89AA}">
      <dgm:prSet/>
      <dgm:spPr/>
      <dgm:t>
        <a:bodyPr/>
        <a:lstStyle/>
        <a:p>
          <a:endParaRPr lang="en-US"/>
        </a:p>
      </dgm:t>
    </dgm:pt>
    <dgm:pt modelId="{DCC06871-0EBC-4D61-BD36-49E3E3931548}">
      <dgm:prSet/>
      <dgm:spPr/>
      <dgm:t>
        <a:bodyPr/>
        <a:lstStyle/>
        <a:p>
          <a:pPr>
            <a:defRPr b="1"/>
          </a:pPr>
          <a:r>
            <a:rPr lang="it-IT" dirty="0"/>
            <a:t>Osservazioni</a:t>
          </a:r>
          <a:endParaRPr lang="en-US" dirty="0"/>
        </a:p>
      </dgm:t>
    </dgm:pt>
    <dgm:pt modelId="{72DD2CE2-23DD-4DD8-9829-7E5B25F6E1C0}" type="parTrans" cxnId="{0BAE6E6D-2FEB-4DF3-B537-CAD970A6F3C5}">
      <dgm:prSet/>
      <dgm:spPr/>
      <dgm:t>
        <a:bodyPr/>
        <a:lstStyle/>
        <a:p>
          <a:endParaRPr lang="en-GB"/>
        </a:p>
      </dgm:t>
    </dgm:pt>
    <dgm:pt modelId="{6D8973D4-4178-4FC1-B47C-AEA093574B9E}" type="sibTrans" cxnId="{0BAE6E6D-2FEB-4DF3-B537-CAD970A6F3C5}">
      <dgm:prSet/>
      <dgm:spPr/>
      <dgm:t>
        <a:bodyPr/>
        <a:lstStyle/>
        <a:p>
          <a:endParaRPr lang="en-GB"/>
        </a:p>
      </dgm:t>
    </dgm:pt>
    <dgm:pt modelId="{CC5A70E4-9CFA-44B6-B4D9-37F180170473}">
      <dgm:prSet/>
      <dgm:spPr/>
      <dgm:t>
        <a:bodyPr/>
        <a:lstStyle/>
        <a:p>
          <a:pPr>
            <a:defRPr b="1"/>
          </a:pPr>
          <a:r>
            <a:rPr lang="it-IT" noProof="0" dirty="0"/>
            <a:t>Vita</a:t>
          </a:r>
        </a:p>
      </dgm:t>
    </dgm:pt>
    <dgm:pt modelId="{972C3C17-D50D-4963-B58C-BBA584FBA464}" type="parTrans" cxnId="{079BBAE2-3A68-4087-B69B-03A038495EEC}">
      <dgm:prSet/>
      <dgm:spPr/>
      <dgm:t>
        <a:bodyPr/>
        <a:lstStyle/>
        <a:p>
          <a:endParaRPr lang="en-GB"/>
        </a:p>
      </dgm:t>
    </dgm:pt>
    <dgm:pt modelId="{303E2AB0-936D-4ED1-9CBF-CD4CE0850958}" type="sibTrans" cxnId="{079BBAE2-3A68-4087-B69B-03A038495EEC}">
      <dgm:prSet/>
      <dgm:spPr/>
      <dgm:t>
        <a:bodyPr/>
        <a:lstStyle/>
        <a:p>
          <a:endParaRPr lang="en-GB"/>
        </a:p>
      </dgm:t>
    </dgm:pt>
    <dgm:pt modelId="{997F1122-D02C-4705-8FC3-E8B94B6C8B48}">
      <dgm:prSet/>
      <dgm:spPr/>
      <dgm:t>
        <a:bodyPr/>
        <a:lstStyle/>
        <a:p>
          <a:pPr>
            <a:defRPr b="1"/>
          </a:pPr>
          <a:r>
            <a:rPr lang="it-IT" dirty="0"/>
            <a:t>Come è Fatto</a:t>
          </a:r>
          <a:endParaRPr lang="en-US" dirty="0"/>
        </a:p>
      </dgm:t>
    </dgm:pt>
    <dgm:pt modelId="{F04D0885-9945-4CCF-8318-A5C25D938388}" type="sibTrans" cxnId="{88203474-2178-42B5-AF6C-FC7C3C1F23B2}">
      <dgm:prSet/>
      <dgm:spPr/>
      <dgm:t>
        <a:bodyPr/>
        <a:lstStyle/>
        <a:p>
          <a:endParaRPr lang="en-US"/>
        </a:p>
      </dgm:t>
    </dgm:pt>
    <dgm:pt modelId="{BB567402-18B0-4F4F-BE4F-B99202DC4A4B}" type="parTrans" cxnId="{88203474-2178-42B5-AF6C-FC7C3C1F23B2}">
      <dgm:prSet/>
      <dgm:spPr/>
      <dgm:t>
        <a:bodyPr/>
        <a:lstStyle/>
        <a:p>
          <a:endParaRPr lang="en-US"/>
        </a:p>
      </dgm:t>
    </dgm:pt>
    <dgm:pt modelId="{90B7814A-A7FC-45FE-9E9B-4502AB8A2C2A}" type="pres">
      <dgm:prSet presAssocID="{C3F492F2-DB0A-41CF-AA3C-F90CD245E42F}" presName="root" presStyleCnt="0">
        <dgm:presLayoutVars>
          <dgm:dir/>
          <dgm:resizeHandles val="exact"/>
        </dgm:presLayoutVars>
      </dgm:prSet>
      <dgm:spPr/>
    </dgm:pt>
    <dgm:pt modelId="{E055F01D-853A-46E5-9962-D863D913628A}" type="pres">
      <dgm:prSet presAssocID="{997F1122-D02C-4705-8FC3-E8B94B6C8B48}" presName="compNode" presStyleCnt="0"/>
      <dgm:spPr/>
    </dgm:pt>
    <dgm:pt modelId="{D07695DA-2B1B-4951-980B-1915CFA9620A}" type="pres">
      <dgm:prSet presAssocID="{997F1122-D02C-4705-8FC3-E8B94B6C8B4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ensione (sole medio) con riempimento a tinta unita"/>
        </a:ext>
      </dgm:extLst>
    </dgm:pt>
    <dgm:pt modelId="{99C765C6-AD25-48CE-9FF6-6E6EBDDBCA47}" type="pres">
      <dgm:prSet presAssocID="{997F1122-D02C-4705-8FC3-E8B94B6C8B48}" presName="iconSpace" presStyleCnt="0"/>
      <dgm:spPr/>
    </dgm:pt>
    <dgm:pt modelId="{A981BFA1-86B3-4450-B52C-F820E7371423}" type="pres">
      <dgm:prSet presAssocID="{997F1122-D02C-4705-8FC3-E8B94B6C8B48}" presName="parTx" presStyleLbl="revTx" presStyleIdx="0" presStyleCnt="8">
        <dgm:presLayoutVars>
          <dgm:chMax val="0"/>
          <dgm:chPref val="0"/>
        </dgm:presLayoutVars>
      </dgm:prSet>
      <dgm:spPr/>
    </dgm:pt>
    <dgm:pt modelId="{2AF21844-2420-475B-8200-14BB69C86D44}" type="pres">
      <dgm:prSet presAssocID="{997F1122-D02C-4705-8FC3-E8B94B6C8B48}" presName="txSpace" presStyleCnt="0"/>
      <dgm:spPr/>
    </dgm:pt>
    <dgm:pt modelId="{D82B0075-FCB7-4A20-922C-A02CD7C5D1F1}" type="pres">
      <dgm:prSet presAssocID="{997F1122-D02C-4705-8FC3-E8B94B6C8B48}" presName="desTx" presStyleLbl="revTx" presStyleIdx="1" presStyleCnt="8">
        <dgm:presLayoutVars/>
      </dgm:prSet>
      <dgm:spPr/>
    </dgm:pt>
    <dgm:pt modelId="{CE9E8EA1-02FB-4EDE-8950-2E5851F192E3}" type="pres">
      <dgm:prSet presAssocID="{F04D0885-9945-4CCF-8318-A5C25D938388}" presName="sibTrans" presStyleCnt="0"/>
      <dgm:spPr/>
    </dgm:pt>
    <dgm:pt modelId="{21FF64D9-22FE-4D04-9CB9-E9B28E32D202}" type="pres">
      <dgm:prSet presAssocID="{DCC06871-0EBC-4D61-BD36-49E3E3931548}" presName="compNode" presStyleCnt="0"/>
      <dgm:spPr/>
    </dgm:pt>
    <dgm:pt modelId="{D0F6F010-7F1A-4236-8021-ED605AA6F544}" type="pres">
      <dgm:prSet presAssocID="{DCC06871-0EBC-4D61-BD36-49E3E3931548}" presName="iconRect" presStyleLbl="node1" presStyleIdx="1" presStyleCnt="4"/>
      <dgm:spPr>
        <a:xfrm>
          <a:off x="5697134" y="709382"/>
          <a:ext cx="847546" cy="847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Satellite con riempimento a tinta unita"/>
        </a:ext>
      </dgm:extLst>
    </dgm:pt>
    <dgm:pt modelId="{E6242403-DFAA-4663-ABB6-411793A82ABE}" type="pres">
      <dgm:prSet presAssocID="{DCC06871-0EBC-4D61-BD36-49E3E3931548}" presName="iconSpace" presStyleCnt="0"/>
      <dgm:spPr/>
    </dgm:pt>
    <dgm:pt modelId="{43ACD3C0-3513-452A-9830-185070622593}" type="pres">
      <dgm:prSet presAssocID="{DCC06871-0EBC-4D61-BD36-49E3E3931548}" presName="parTx" presStyleLbl="revTx" presStyleIdx="2" presStyleCnt="8">
        <dgm:presLayoutVars>
          <dgm:chMax val="0"/>
          <dgm:chPref val="0"/>
        </dgm:presLayoutVars>
      </dgm:prSet>
      <dgm:spPr/>
    </dgm:pt>
    <dgm:pt modelId="{B9C31341-0CBD-4F4F-AE15-D051EBCDB774}" type="pres">
      <dgm:prSet presAssocID="{DCC06871-0EBC-4D61-BD36-49E3E3931548}" presName="txSpace" presStyleCnt="0"/>
      <dgm:spPr/>
    </dgm:pt>
    <dgm:pt modelId="{8FDD1911-1AC2-4D26-B130-2DC39C570CAE}" type="pres">
      <dgm:prSet presAssocID="{DCC06871-0EBC-4D61-BD36-49E3E3931548}" presName="desTx" presStyleLbl="revTx" presStyleIdx="3" presStyleCnt="8">
        <dgm:presLayoutVars/>
      </dgm:prSet>
      <dgm:spPr/>
    </dgm:pt>
    <dgm:pt modelId="{2AAFE7B6-E1B6-4F58-AD8D-791AE577C9FD}" type="pres">
      <dgm:prSet presAssocID="{6D8973D4-4178-4FC1-B47C-AEA093574B9E}" presName="sibTrans" presStyleCnt="0"/>
      <dgm:spPr/>
    </dgm:pt>
    <dgm:pt modelId="{E1C6A558-8BAF-46D0-A2D3-942A2D34337D}" type="pres">
      <dgm:prSet presAssocID="{E19E2E77-374F-4047-A3BB-F904E7093CFF}" presName="compNode" presStyleCnt="0"/>
      <dgm:spPr/>
    </dgm:pt>
    <dgm:pt modelId="{6475C3C5-733C-4E75-8EC3-826A7E9D0E3F}" type="pres">
      <dgm:prSet presAssocID="{E19E2E77-374F-4047-A3BB-F904E7093C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dolo di newton con riempimento a tinta unita"/>
        </a:ext>
      </dgm:extLst>
    </dgm:pt>
    <dgm:pt modelId="{9D012E0D-234F-4CDA-BA42-8B3F58CB1A1A}" type="pres">
      <dgm:prSet presAssocID="{E19E2E77-374F-4047-A3BB-F904E7093CFF}" presName="iconSpace" presStyleCnt="0"/>
      <dgm:spPr/>
    </dgm:pt>
    <dgm:pt modelId="{0158266A-FF42-4CE4-93A7-E9BC566BCC3F}" type="pres">
      <dgm:prSet presAssocID="{E19E2E77-374F-4047-A3BB-F904E7093CFF}" presName="parTx" presStyleLbl="revTx" presStyleIdx="4" presStyleCnt="8">
        <dgm:presLayoutVars>
          <dgm:chMax val="0"/>
          <dgm:chPref val="0"/>
        </dgm:presLayoutVars>
      </dgm:prSet>
      <dgm:spPr/>
    </dgm:pt>
    <dgm:pt modelId="{71301D66-97E7-4DA7-A6A9-15CF138500EF}" type="pres">
      <dgm:prSet presAssocID="{E19E2E77-374F-4047-A3BB-F904E7093CFF}" presName="txSpace" presStyleCnt="0"/>
      <dgm:spPr/>
    </dgm:pt>
    <dgm:pt modelId="{EAE856D7-4455-4412-BBE5-3E77157EF322}" type="pres">
      <dgm:prSet presAssocID="{E19E2E77-374F-4047-A3BB-F904E7093CFF}" presName="desTx" presStyleLbl="revTx" presStyleIdx="5" presStyleCnt="8">
        <dgm:presLayoutVars/>
      </dgm:prSet>
      <dgm:spPr/>
    </dgm:pt>
    <dgm:pt modelId="{FC741D97-B92B-4847-9C5D-294C092EA788}" type="pres">
      <dgm:prSet presAssocID="{FEB572F7-C4F4-4312-AD71-AB61D5411A05}" presName="sibTrans" presStyleCnt="0"/>
      <dgm:spPr/>
    </dgm:pt>
    <dgm:pt modelId="{642DD8A9-0E73-4815-904F-1C0C4CCED87C}" type="pres">
      <dgm:prSet presAssocID="{CC5A70E4-9CFA-44B6-B4D9-37F180170473}" presName="compNode" presStyleCnt="0"/>
      <dgm:spPr/>
    </dgm:pt>
    <dgm:pt modelId="{0C36AE28-4009-4C47-B90E-BE735DE41EC8}" type="pres">
      <dgm:prSet presAssocID="{CC5A70E4-9CFA-44B6-B4D9-37F1801704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bero con radici con riempimento a tinta unita"/>
        </a:ext>
      </dgm:extLst>
    </dgm:pt>
    <dgm:pt modelId="{4BE6A55E-38C1-413C-9F18-B1FF310367C2}" type="pres">
      <dgm:prSet presAssocID="{CC5A70E4-9CFA-44B6-B4D9-37F180170473}" presName="iconSpace" presStyleCnt="0"/>
      <dgm:spPr/>
    </dgm:pt>
    <dgm:pt modelId="{B784CB12-D9AC-4322-A3FF-01EE92CE87C5}" type="pres">
      <dgm:prSet presAssocID="{CC5A70E4-9CFA-44B6-B4D9-37F180170473}" presName="parTx" presStyleLbl="revTx" presStyleIdx="6" presStyleCnt="8">
        <dgm:presLayoutVars>
          <dgm:chMax val="0"/>
          <dgm:chPref val="0"/>
        </dgm:presLayoutVars>
      </dgm:prSet>
      <dgm:spPr/>
    </dgm:pt>
    <dgm:pt modelId="{E3C60D4D-CF7D-4B42-874E-0CB48101DC47}" type="pres">
      <dgm:prSet presAssocID="{CC5A70E4-9CFA-44B6-B4D9-37F180170473}" presName="txSpace" presStyleCnt="0"/>
      <dgm:spPr/>
    </dgm:pt>
    <dgm:pt modelId="{BA068B83-C5BA-4B85-BA0C-08D918489499}" type="pres">
      <dgm:prSet presAssocID="{CC5A70E4-9CFA-44B6-B4D9-37F180170473}" presName="desTx" presStyleLbl="revTx" presStyleIdx="7" presStyleCnt="8">
        <dgm:presLayoutVars/>
      </dgm:prSet>
      <dgm:spPr/>
    </dgm:pt>
  </dgm:ptLst>
  <dgm:cxnLst>
    <dgm:cxn modelId="{276A3A24-F85D-47D0-9888-A8644C192EB0}" type="presOf" srcId="{997F1122-D02C-4705-8FC3-E8B94B6C8B48}" destId="{A981BFA1-86B3-4450-B52C-F820E7371423}" srcOrd="0" destOrd="0" presId="urn:microsoft.com/office/officeart/2018/2/layout/IconLabelDescriptionList"/>
    <dgm:cxn modelId="{A0E80238-2C4D-4EA0-AA0B-82C06924BB6B}" type="presOf" srcId="{CC5A70E4-9CFA-44B6-B4D9-37F180170473}" destId="{B784CB12-D9AC-4322-A3FF-01EE92CE87C5}" srcOrd="0" destOrd="0" presId="urn:microsoft.com/office/officeart/2018/2/layout/IconLabelDescriptionList"/>
    <dgm:cxn modelId="{0BAE6E6D-2FEB-4DF3-B537-CAD970A6F3C5}" srcId="{C3F492F2-DB0A-41CF-AA3C-F90CD245E42F}" destId="{DCC06871-0EBC-4D61-BD36-49E3E3931548}" srcOrd="1" destOrd="0" parTransId="{72DD2CE2-23DD-4DD8-9829-7E5B25F6E1C0}" sibTransId="{6D8973D4-4178-4FC1-B47C-AEA093574B9E}"/>
    <dgm:cxn modelId="{88203474-2178-42B5-AF6C-FC7C3C1F23B2}" srcId="{C3F492F2-DB0A-41CF-AA3C-F90CD245E42F}" destId="{997F1122-D02C-4705-8FC3-E8B94B6C8B48}" srcOrd="0" destOrd="0" parTransId="{BB567402-18B0-4F4F-BE4F-B99202DC4A4B}" sibTransId="{F04D0885-9945-4CCF-8318-A5C25D938388}"/>
    <dgm:cxn modelId="{E66B1558-9FC6-4F41-8A29-AFF4F1407F31}" type="presOf" srcId="{E19E2E77-374F-4047-A3BB-F904E7093CFF}" destId="{0158266A-FF42-4CE4-93A7-E9BC566BCC3F}" srcOrd="0" destOrd="0" presId="urn:microsoft.com/office/officeart/2018/2/layout/IconLabelDescriptionList"/>
    <dgm:cxn modelId="{4CC1177B-44D9-4928-A3B8-0D261FDA3595}" type="presOf" srcId="{DCC06871-0EBC-4D61-BD36-49E3E3931548}" destId="{43ACD3C0-3513-452A-9830-185070622593}" srcOrd="0" destOrd="0" presId="urn:microsoft.com/office/officeart/2018/2/layout/IconLabelDescriptionList"/>
    <dgm:cxn modelId="{D2C9DD83-B065-4F13-B1C8-00A49F1D89AA}" srcId="{C3F492F2-DB0A-41CF-AA3C-F90CD245E42F}" destId="{E19E2E77-374F-4047-A3BB-F904E7093CFF}" srcOrd="2" destOrd="0" parTransId="{3800F01A-3874-4366-93AB-9F88AADBB527}" sibTransId="{FEB572F7-C4F4-4312-AD71-AB61D5411A05}"/>
    <dgm:cxn modelId="{E68446B4-2BE1-4A32-9232-B1E8750AB7D0}" type="presOf" srcId="{C3F492F2-DB0A-41CF-AA3C-F90CD245E42F}" destId="{90B7814A-A7FC-45FE-9E9B-4502AB8A2C2A}" srcOrd="0" destOrd="0" presId="urn:microsoft.com/office/officeart/2018/2/layout/IconLabelDescriptionList"/>
    <dgm:cxn modelId="{079BBAE2-3A68-4087-B69B-03A038495EEC}" srcId="{C3F492F2-DB0A-41CF-AA3C-F90CD245E42F}" destId="{CC5A70E4-9CFA-44B6-B4D9-37F180170473}" srcOrd="3" destOrd="0" parTransId="{972C3C17-D50D-4963-B58C-BBA584FBA464}" sibTransId="{303E2AB0-936D-4ED1-9CBF-CD4CE0850958}"/>
    <dgm:cxn modelId="{8B5D75FA-9F9D-443C-92CD-F7D76C127BF4}" type="presParOf" srcId="{90B7814A-A7FC-45FE-9E9B-4502AB8A2C2A}" destId="{E055F01D-853A-46E5-9962-D863D913628A}" srcOrd="0" destOrd="0" presId="urn:microsoft.com/office/officeart/2018/2/layout/IconLabelDescriptionList"/>
    <dgm:cxn modelId="{C08AA91E-1193-428C-9690-672D215FC802}" type="presParOf" srcId="{E055F01D-853A-46E5-9962-D863D913628A}" destId="{D07695DA-2B1B-4951-980B-1915CFA9620A}" srcOrd="0" destOrd="0" presId="urn:microsoft.com/office/officeart/2018/2/layout/IconLabelDescriptionList"/>
    <dgm:cxn modelId="{8311CE3A-B104-46D1-83C9-96B7D83C8D6A}" type="presParOf" srcId="{E055F01D-853A-46E5-9962-D863D913628A}" destId="{99C765C6-AD25-48CE-9FF6-6E6EBDDBCA47}" srcOrd="1" destOrd="0" presId="urn:microsoft.com/office/officeart/2018/2/layout/IconLabelDescriptionList"/>
    <dgm:cxn modelId="{D9FD919F-EC0C-4F28-85D7-EBA523C302FA}" type="presParOf" srcId="{E055F01D-853A-46E5-9962-D863D913628A}" destId="{A981BFA1-86B3-4450-B52C-F820E7371423}" srcOrd="2" destOrd="0" presId="urn:microsoft.com/office/officeart/2018/2/layout/IconLabelDescriptionList"/>
    <dgm:cxn modelId="{1CA2D197-1E56-4635-8E63-28761C94091E}" type="presParOf" srcId="{E055F01D-853A-46E5-9962-D863D913628A}" destId="{2AF21844-2420-475B-8200-14BB69C86D44}" srcOrd="3" destOrd="0" presId="urn:microsoft.com/office/officeart/2018/2/layout/IconLabelDescriptionList"/>
    <dgm:cxn modelId="{9B742DE1-440A-457C-8F01-2E9B92B9BF76}" type="presParOf" srcId="{E055F01D-853A-46E5-9962-D863D913628A}" destId="{D82B0075-FCB7-4A20-922C-A02CD7C5D1F1}" srcOrd="4" destOrd="0" presId="urn:microsoft.com/office/officeart/2018/2/layout/IconLabelDescriptionList"/>
    <dgm:cxn modelId="{EDEF7E97-32AB-4679-924D-022EB5AA16D8}" type="presParOf" srcId="{90B7814A-A7FC-45FE-9E9B-4502AB8A2C2A}" destId="{CE9E8EA1-02FB-4EDE-8950-2E5851F192E3}" srcOrd="1" destOrd="0" presId="urn:microsoft.com/office/officeart/2018/2/layout/IconLabelDescriptionList"/>
    <dgm:cxn modelId="{74C773AB-5E7E-43B0-8E2C-7632C154A1BD}" type="presParOf" srcId="{90B7814A-A7FC-45FE-9E9B-4502AB8A2C2A}" destId="{21FF64D9-22FE-4D04-9CB9-E9B28E32D202}" srcOrd="2" destOrd="0" presId="urn:microsoft.com/office/officeart/2018/2/layout/IconLabelDescriptionList"/>
    <dgm:cxn modelId="{9C38005C-9E0B-478E-942B-99391903F668}" type="presParOf" srcId="{21FF64D9-22FE-4D04-9CB9-E9B28E32D202}" destId="{D0F6F010-7F1A-4236-8021-ED605AA6F544}" srcOrd="0" destOrd="0" presId="urn:microsoft.com/office/officeart/2018/2/layout/IconLabelDescriptionList"/>
    <dgm:cxn modelId="{5FE2F5DA-08AA-4622-97A5-F000FCB0C218}" type="presParOf" srcId="{21FF64D9-22FE-4D04-9CB9-E9B28E32D202}" destId="{E6242403-DFAA-4663-ABB6-411793A82ABE}" srcOrd="1" destOrd="0" presId="urn:microsoft.com/office/officeart/2018/2/layout/IconLabelDescriptionList"/>
    <dgm:cxn modelId="{E4848C4F-DC05-412A-BD04-8B1129DD9271}" type="presParOf" srcId="{21FF64D9-22FE-4D04-9CB9-E9B28E32D202}" destId="{43ACD3C0-3513-452A-9830-185070622593}" srcOrd="2" destOrd="0" presId="urn:microsoft.com/office/officeart/2018/2/layout/IconLabelDescriptionList"/>
    <dgm:cxn modelId="{731140A5-D53D-4D01-97A2-20EAFD21A4AE}" type="presParOf" srcId="{21FF64D9-22FE-4D04-9CB9-E9B28E32D202}" destId="{B9C31341-0CBD-4F4F-AE15-D051EBCDB774}" srcOrd="3" destOrd="0" presId="urn:microsoft.com/office/officeart/2018/2/layout/IconLabelDescriptionList"/>
    <dgm:cxn modelId="{A02C47F8-BBD3-424D-A801-F1C94F64BDD0}" type="presParOf" srcId="{21FF64D9-22FE-4D04-9CB9-E9B28E32D202}" destId="{8FDD1911-1AC2-4D26-B130-2DC39C570CAE}" srcOrd="4" destOrd="0" presId="urn:microsoft.com/office/officeart/2018/2/layout/IconLabelDescriptionList"/>
    <dgm:cxn modelId="{96BCDE7C-2028-4575-8576-3066BB16AE8D}" type="presParOf" srcId="{90B7814A-A7FC-45FE-9E9B-4502AB8A2C2A}" destId="{2AAFE7B6-E1B6-4F58-AD8D-791AE577C9FD}" srcOrd="3" destOrd="0" presId="urn:microsoft.com/office/officeart/2018/2/layout/IconLabelDescriptionList"/>
    <dgm:cxn modelId="{5698C9AD-DA53-4951-839D-2025FE52D277}" type="presParOf" srcId="{90B7814A-A7FC-45FE-9E9B-4502AB8A2C2A}" destId="{E1C6A558-8BAF-46D0-A2D3-942A2D34337D}" srcOrd="4" destOrd="0" presId="urn:microsoft.com/office/officeart/2018/2/layout/IconLabelDescriptionList"/>
    <dgm:cxn modelId="{4EA85245-FF85-4D58-98B4-2355DC759400}" type="presParOf" srcId="{E1C6A558-8BAF-46D0-A2D3-942A2D34337D}" destId="{6475C3C5-733C-4E75-8EC3-826A7E9D0E3F}" srcOrd="0" destOrd="0" presId="urn:microsoft.com/office/officeart/2018/2/layout/IconLabelDescriptionList"/>
    <dgm:cxn modelId="{98B07DFD-AED1-4844-B12C-EEA7BBCA0BBB}" type="presParOf" srcId="{E1C6A558-8BAF-46D0-A2D3-942A2D34337D}" destId="{9D012E0D-234F-4CDA-BA42-8B3F58CB1A1A}" srcOrd="1" destOrd="0" presId="urn:microsoft.com/office/officeart/2018/2/layout/IconLabelDescriptionList"/>
    <dgm:cxn modelId="{04E2C3E1-C9CF-4C85-A6D9-B6CCDE73A583}" type="presParOf" srcId="{E1C6A558-8BAF-46D0-A2D3-942A2D34337D}" destId="{0158266A-FF42-4CE4-93A7-E9BC566BCC3F}" srcOrd="2" destOrd="0" presId="urn:microsoft.com/office/officeart/2018/2/layout/IconLabelDescriptionList"/>
    <dgm:cxn modelId="{C0FEFFE6-E263-4FF6-B56C-B5269993839D}" type="presParOf" srcId="{E1C6A558-8BAF-46D0-A2D3-942A2D34337D}" destId="{71301D66-97E7-4DA7-A6A9-15CF138500EF}" srcOrd="3" destOrd="0" presId="urn:microsoft.com/office/officeart/2018/2/layout/IconLabelDescriptionList"/>
    <dgm:cxn modelId="{A69B06B3-EC34-4130-962B-8FF131A602E9}" type="presParOf" srcId="{E1C6A558-8BAF-46D0-A2D3-942A2D34337D}" destId="{EAE856D7-4455-4412-BBE5-3E77157EF322}" srcOrd="4" destOrd="0" presId="urn:microsoft.com/office/officeart/2018/2/layout/IconLabelDescriptionList"/>
    <dgm:cxn modelId="{D2366397-A89D-4773-9C6E-D95746AB45FA}" type="presParOf" srcId="{90B7814A-A7FC-45FE-9E9B-4502AB8A2C2A}" destId="{FC741D97-B92B-4847-9C5D-294C092EA788}" srcOrd="5" destOrd="0" presId="urn:microsoft.com/office/officeart/2018/2/layout/IconLabelDescriptionList"/>
    <dgm:cxn modelId="{1E781825-B9D8-4C38-9482-EB96CBF6BC52}" type="presParOf" srcId="{90B7814A-A7FC-45FE-9E9B-4502AB8A2C2A}" destId="{642DD8A9-0E73-4815-904F-1C0C4CCED87C}" srcOrd="6" destOrd="0" presId="urn:microsoft.com/office/officeart/2018/2/layout/IconLabelDescriptionList"/>
    <dgm:cxn modelId="{20B5674B-C7F2-474A-8728-D327B58368E0}" type="presParOf" srcId="{642DD8A9-0E73-4815-904F-1C0C4CCED87C}" destId="{0C36AE28-4009-4C47-B90E-BE735DE41EC8}" srcOrd="0" destOrd="0" presId="urn:microsoft.com/office/officeart/2018/2/layout/IconLabelDescriptionList"/>
    <dgm:cxn modelId="{92D1CC5E-31A2-41E1-BD9C-D984ED713C4E}" type="presParOf" srcId="{642DD8A9-0E73-4815-904F-1C0C4CCED87C}" destId="{4BE6A55E-38C1-413C-9F18-B1FF310367C2}" srcOrd="1" destOrd="0" presId="urn:microsoft.com/office/officeart/2018/2/layout/IconLabelDescriptionList"/>
    <dgm:cxn modelId="{4679AF2A-23F7-4D09-9323-7F0F65F6BFB0}" type="presParOf" srcId="{642DD8A9-0E73-4815-904F-1C0C4CCED87C}" destId="{B784CB12-D9AC-4322-A3FF-01EE92CE87C5}" srcOrd="2" destOrd="0" presId="urn:microsoft.com/office/officeart/2018/2/layout/IconLabelDescriptionList"/>
    <dgm:cxn modelId="{B477A0D9-A351-4409-9D42-DBC0FE2B6113}" type="presParOf" srcId="{642DD8A9-0E73-4815-904F-1C0C4CCED87C}" destId="{E3C60D4D-CF7D-4B42-874E-0CB48101DC47}" srcOrd="3" destOrd="0" presId="urn:microsoft.com/office/officeart/2018/2/layout/IconLabelDescriptionList"/>
    <dgm:cxn modelId="{8993C1DA-7761-4E68-9E0D-C8C554B14DDC}" type="presParOf" srcId="{642DD8A9-0E73-4815-904F-1C0C4CCED87C}" destId="{BA068B83-C5BA-4B85-BA0C-08D91848949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F492F2-DB0A-41CF-AA3C-F90CD245E4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19E2E77-374F-4047-A3BB-F904E7093CFF}">
      <dgm:prSet/>
      <dgm:spPr/>
      <dgm:t>
        <a:bodyPr/>
        <a:lstStyle/>
        <a:p>
          <a:pPr>
            <a:defRPr b="1"/>
          </a:pPr>
          <a:r>
            <a:rPr lang="it-IT" dirty="0"/>
            <a:t>Contributi alla Fisica</a:t>
          </a:r>
          <a:endParaRPr lang="en-US" dirty="0"/>
        </a:p>
      </dgm:t>
    </dgm:pt>
    <dgm:pt modelId="{3800F01A-3874-4366-93AB-9F88AADBB527}" type="parTrans" cxnId="{D2C9DD83-B065-4F13-B1C8-00A49F1D89AA}">
      <dgm:prSet/>
      <dgm:spPr/>
      <dgm:t>
        <a:bodyPr/>
        <a:lstStyle/>
        <a:p>
          <a:endParaRPr lang="en-US"/>
        </a:p>
      </dgm:t>
    </dgm:pt>
    <dgm:pt modelId="{FEB572F7-C4F4-4312-AD71-AB61D5411A05}" type="sibTrans" cxnId="{D2C9DD83-B065-4F13-B1C8-00A49F1D89AA}">
      <dgm:prSet/>
      <dgm:spPr/>
      <dgm:t>
        <a:bodyPr/>
        <a:lstStyle/>
        <a:p>
          <a:endParaRPr lang="en-US"/>
        </a:p>
      </dgm:t>
    </dgm:pt>
    <dgm:pt modelId="{DCC06871-0EBC-4D61-BD36-49E3E3931548}">
      <dgm:prSet/>
      <dgm:spPr/>
      <dgm:t>
        <a:bodyPr/>
        <a:lstStyle/>
        <a:p>
          <a:pPr>
            <a:defRPr b="1"/>
          </a:pPr>
          <a:r>
            <a:rPr lang="it-IT" dirty="0"/>
            <a:t>Osservazioni</a:t>
          </a:r>
          <a:endParaRPr lang="en-US" dirty="0"/>
        </a:p>
      </dgm:t>
    </dgm:pt>
    <dgm:pt modelId="{72DD2CE2-23DD-4DD8-9829-7E5B25F6E1C0}" type="parTrans" cxnId="{0BAE6E6D-2FEB-4DF3-B537-CAD970A6F3C5}">
      <dgm:prSet/>
      <dgm:spPr/>
      <dgm:t>
        <a:bodyPr/>
        <a:lstStyle/>
        <a:p>
          <a:endParaRPr lang="en-GB"/>
        </a:p>
      </dgm:t>
    </dgm:pt>
    <dgm:pt modelId="{6D8973D4-4178-4FC1-B47C-AEA093574B9E}" type="sibTrans" cxnId="{0BAE6E6D-2FEB-4DF3-B537-CAD970A6F3C5}">
      <dgm:prSet/>
      <dgm:spPr/>
      <dgm:t>
        <a:bodyPr/>
        <a:lstStyle/>
        <a:p>
          <a:endParaRPr lang="en-GB"/>
        </a:p>
      </dgm:t>
    </dgm:pt>
    <dgm:pt modelId="{CC5A70E4-9CFA-44B6-B4D9-37F180170473}">
      <dgm:prSet/>
      <dgm:spPr/>
      <dgm:t>
        <a:bodyPr/>
        <a:lstStyle/>
        <a:p>
          <a:pPr>
            <a:defRPr b="1"/>
          </a:pPr>
          <a:r>
            <a:rPr lang="it-IT" noProof="0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Vita</a:t>
          </a:r>
        </a:p>
      </dgm:t>
    </dgm:pt>
    <dgm:pt modelId="{972C3C17-D50D-4963-B58C-BBA584FBA464}" type="parTrans" cxnId="{079BBAE2-3A68-4087-B69B-03A038495EEC}">
      <dgm:prSet/>
      <dgm:spPr/>
      <dgm:t>
        <a:bodyPr/>
        <a:lstStyle/>
        <a:p>
          <a:endParaRPr lang="en-GB"/>
        </a:p>
      </dgm:t>
    </dgm:pt>
    <dgm:pt modelId="{303E2AB0-936D-4ED1-9CBF-CD4CE0850958}" type="sibTrans" cxnId="{079BBAE2-3A68-4087-B69B-03A038495EEC}">
      <dgm:prSet/>
      <dgm:spPr/>
      <dgm:t>
        <a:bodyPr/>
        <a:lstStyle/>
        <a:p>
          <a:endParaRPr lang="en-GB"/>
        </a:p>
      </dgm:t>
    </dgm:pt>
    <dgm:pt modelId="{997F1122-D02C-4705-8FC3-E8B94B6C8B48}">
      <dgm:prSet/>
      <dgm:spPr/>
      <dgm:t>
        <a:bodyPr/>
        <a:lstStyle/>
        <a:p>
          <a:pPr>
            <a:defRPr b="1"/>
          </a:pPr>
          <a:r>
            <a:rPr lang="it-IT" dirty="0"/>
            <a:t>Come è Fatto</a:t>
          </a:r>
          <a:endParaRPr lang="en-US" dirty="0"/>
        </a:p>
      </dgm:t>
    </dgm:pt>
    <dgm:pt modelId="{F04D0885-9945-4CCF-8318-A5C25D938388}" type="sibTrans" cxnId="{88203474-2178-42B5-AF6C-FC7C3C1F23B2}">
      <dgm:prSet/>
      <dgm:spPr/>
      <dgm:t>
        <a:bodyPr/>
        <a:lstStyle/>
        <a:p>
          <a:endParaRPr lang="en-US"/>
        </a:p>
      </dgm:t>
    </dgm:pt>
    <dgm:pt modelId="{BB567402-18B0-4F4F-BE4F-B99202DC4A4B}" type="parTrans" cxnId="{88203474-2178-42B5-AF6C-FC7C3C1F23B2}">
      <dgm:prSet/>
      <dgm:spPr/>
      <dgm:t>
        <a:bodyPr/>
        <a:lstStyle/>
        <a:p>
          <a:endParaRPr lang="en-US"/>
        </a:p>
      </dgm:t>
    </dgm:pt>
    <dgm:pt modelId="{90B7814A-A7FC-45FE-9E9B-4502AB8A2C2A}" type="pres">
      <dgm:prSet presAssocID="{C3F492F2-DB0A-41CF-AA3C-F90CD245E42F}" presName="root" presStyleCnt="0">
        <dgm:presLayoutVars>
          <dgm:dir/>
          <dgm:resizeHandles val="exact"/>
        </dgm:presLayoutVars>
      </dgm:prSet>
      <dgm:spPr/>
    </dgm:pt>
    <dgm:pt modelId="{E055F01D-853A-46E5-9962-D863D913628A}" type="pres">
      <dgm:prSet presAssocID="{997F1122-D02C-4705-8FC3-E8B94B6C8B48}" presName="compNode" presStyleCnt="0"/>
      <dgm:spPr/>
    </dgm:pt>
    <dgm:pt modelId="{D07695DA-2B1B-4951-980B-1915CFA9620A}" type="pres">
      <dgm:prSet presAssocID="{997F1122-D02C-4705-8FC3-E8B94B6C8B4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ensione (sole medio) con riempimento a tinta unita"/>
        </a:ext>
      </dgm:extLst>
    </dgm:pt>
    <dgm:pt modelId="{99C765C6-AD25-48CE-9FF6-6E6EBDDBCA47}" type="pres">
      <dgm:prSet presAssocID="{997F1122-D02C-4705-8FC3-E8B94B6C8B48}" presName="iconSpace" presStyleCnt="0"/>
      <dgm:spPr/>
    </dgm:pt>
    <dgm:pt modelId="{A981BFA1-86B3-4450-B52C-F820E7371423}" type="pres">
      <dgm:prSet presAssocID="{997F1122-D02C-4705-8FC3-E8B94B6C8B48}" presName="parTx" presStyleLbl="revTx" presStyleIdx="0" presStyleCnt="8">
        <dgm:presLayoutVars>
          <dgm:chMax val="0"/>
          <dgm:chPref val="0"/>
        </dgm:presLayoutVars>
      </dgm:prSet>
      <dgm:spPr/>
    </dgm:pt>
    <dgm:pt modelId="{2AF21844-2420-475B-8200-14BB69C86D44}" type="pres">
      <dgm:prSet presAssocID="{997F1122-D02C-4705-8FC3-E8B94B6C8B48}" presName="txSpace" presStyleCnt="0"/>
      <dgm:spPr/>
    </dgm:pt>
    <dgm:pt modelId="{D82B0075-FCB7-4A20-922C-A02CD7C5D1F1}" type="pres">
      <dgm:prSet presAssocID="{997F1122-D02C-4705-8FC3-E8B94B6C8B48}" presName="desTx" presStyleLbl="revTx" presStyleIdx="1" presStyleCnt="8">
        <dgm:presLayoutVars/>
      </dgm:prSet>
      <dgm:spPr/>
    </dgm:pt>
    <dgm:pt modelId="{CE9E8EA1-02FB-4EDE-8950-2E5851F192E3}" type="pres">
      <dgm:prSet presAssocID="{F04D0885-9945-4CCF-8318-A5C25D938388}" presName="sibTrans" presStyleCnt="0"/>
      <dgm:spPr/>
    </dgm:pt>
    <dgm:pt modelId="{21FF64D9-22FE-4D04-9CB9-E9B28E32D202}" type="pres">
      <dgm:prSet presAssocID="{DCC06871-0EBC-4D61-BD36-49E3E3931548}" presName="compNode" presStyleCnt="0"/>
      <dgm:spPr/>
    </dgm:pt>
    <dgm:pt modelId="{D0F6F010-7F1A-4236-8021-ED605AA6F544}" type="pres">
      <dgm:prSet presAssocID="{DCC06871-0EBC-4D61-BD36-49E3E3931548}" presName="iconRect" presStyleLbl="node1" presStyleIdx="1" presStyleCnt="4"/>
      <dgm:spPr>
        <a:xfrm>
          <a:off x="5697134" y="709382"/>
          <a:ext cx="847546" cy="847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Satellite con riempimento a tinta unita"/>
        </a:ext>
      </dgm:extLst>
    </dgm:pt>
    <dgm:pt modelId="{E6242403-DFAA-4663-ABB6-411793A82ABE}" type="pres">
      <dgm:prSet presAssocID="{DCC06871-0EBC-4D61-BD36-49E3E3931548}" presName="iconSpace" presStyleCnt="0"/>
      <dgm:spPr/>
    </dgm:pt>
    <dgm:pt modelId="{43ACD3C0-3513-452A-9830-185070622593}" type="pres">
      <dgm:prSet presAssocID="{DCC06871-0EBC-4D61-BD36-49E3E3931548}" presName="parTx" presStyleLbl="revTx" presStyleIdx="2" presStyleCnt="8">
        <dgm:presLayoutVars>
          <dgm:chMax val="0"/>
          <dgm:chPref val="0"/>
        </dgm:presLayoutVars>
      </dgm:prSet>
      <dgm:spPr/>
    </dgm:pt>
    <dgm:pt modelId="{B9C31341-0CBD-4F4F-AE15-D051EBCDB774}" type="pres">
      <dgm:prSet presAssocID="{DCC06871-0EBC-4D61-BD36-49E3E3931548}" presName="txSpace" presStyleCnt="0"/>
      <dgm:spPr/>
    </dgm:pt>
    <dgm:pt modelId="{8FDD1911-1AC2-4D26-B130-2DC39C570CAE}" type="pres">
      <dgm:prSet presAssocID="{DCC06871-0EBC-4D61-BD36-49E3E3931548}" presName="desTx" presStyleLbl="revTx" presStyleIdx="3" presStyleCnt="8">
        <dgm:presLayoutVars/>
      </dgm:prSet>
      <dgm:spPr/>
    </dgm:pt>
    <dgm:pt modelId="{2AAFE7B6-E1B6-4F58-AD8D-791AE577C9FD}" type="pres">
      <dgm:prSet presAssocID="{6D8973D4-4178-4FC1-B47C-AEA093574B9E}" presName="sibTrans" presStyleCnt="0"/>
      <dgm:spPr/>
    </dgm:pt>
    <dgm:pt modelId="{E1C6A558-8BAF-46D0-A2D3-942A2D34337D}" type="pres">
      <dgm:prSet presAssocID="{E19E2E77-374F-4047-A3BB-F904E7093CFF}" presName="compNode" presStyleCnt="0"/>
      <dgm:spPr/>
    </dgm:pt>
    <dgm:pt modelId="{6475C3C5-733C-4E75-8EC3-826A7E9D0E3F}" type="pres">
      <dgm:prSet presAssocID="{E19E2E77-374F-4047-A3BB-F904E7093C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dolo di newton con riempimento a tinta unita"/>
        </a:ext>
      </dgm:extLst>
    </dgm:pt>
    <dgm:pt modelId="{9D012E0D-234F-4CDA-BA42-8B3F58CB1A1A}" type="pres">
      <dgm:prSet presAssocID="{E19E2E77-374F-4047-A3BB-F904E7093CFF}" presName="iconSpace" presStyleCnt="0"/>
      <dgm:spPr/>
    </dgm:pt>
    <dgm:pt modelId="{0158266A-FF42-4CE4-93A7-E9BC566BCC3F}" type="pres">
      <dgm:prSet presAssocID="{E19E2E77-374F-4047-A3BB-F904E7093CFF}" presName="parTx" presStyleLbl="revTx" presStyleIdx="4" presStyleCnt="8">
        <dgm:presLayoutVars>
          <dgm:chMax val="0"/>
          <dgm:chPref val="0"/>
        </dgm:presLayoutVars>
      </dgm:prSet>
      <dgm:spPr/>
    </dgm:pt>
    <dgm:pt modelId="{71301D66-97E7-4DA7-A6A9-15CF138500EF}" type="pres">
      <dgm:prSet presAssocID="{E19E2E77-374F-4047-A3BB-F904E7093CFF}" presName="txSpace" presStyleCnt="0"/>
      <dgm:spPr/>
    </dgm:pt>
    <dgm:pt modelId="{EAE856D7-4455-4412-BBE5-3E77157EF322}" type="pres">
      <dgm:prSet presAssocID="{E19E2E77-374F-4047-A3BB-F904E7093CFF}" presName="desTx" presStyleLbl="revTx" presStyleIdx="5" presStyleCnt="8">
        <dgm:presLayoutVars/>
      </dgm:prSet>
      <dgm:spPr/>
    </dgm:pt>
    <dgm:pt modelId="{FC741D97-B92B-4847-9C5D-294C092EA788}" type="pres">
      <dgm:prSet presAssocID="{FEB572F7-C4F4-4312-AD71-AB61D5411A05}" presName="sibTrans" presStyleCnt="0"/>
      <dgm:spPr/>
    </dgm:pt>
    <dgm:pt modelId="{642DD8A9-0E73-4815-904F-1C0C4CCED87C}" type="pres">
      <dgm:prSet presAssocID="{CC5A70E4-9CFA-44B6-B4D9-37F180170473}" presName="compNode" presStyleCnt="0"/>
      <dgm:spPr/>
    </dgm:pt>
    <dgm:pt modelId="{0C36AE28-4009-4C47-B90E-BE735DE41EC8}" type="pres">
      <dgm:prSet presAssocID="{CC5A70E4-9CFA-44B6-B4D9-37F1801704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bero con radici con riempimento a tinta unita"/>
        </a:ext>
      </dgm:extLst>
    </dgm:pt>
    <dgm:pt modelId="{4BE6A55E-38C1-413C-9F18-B1FF310367C2}" type="pres">
      <dgm:prSet presAssocID="{CC5A70E4-9CFA-44B6-B4D9-37F180170473}" presName="iconSpace" presStyleCnt="0"/>
      <dgm:spPr/>
    </dgm:pt>
    <dgm:pt modelId="{B784CB12-D9AC-4322-A3FF-01EE92CE87C5}" type="pres">
      <dgm:prSet presAssocID="{CC5A70E4-9CFA-44B6-B4D9-37F180170473}" presName="parTx" presStyleLbl="revTx" presStyleIdx="6" presStyleCnt="8">
        <dgm:presLayoutVars>
          <dgm:chMax val="0"/>
          <dgm:chPref val="0"/>
        </dgm:presLayoutVars>
      </dgm:prSet>
      <dgm:spPr/>
    </dgm:pt>
    <dgm:pt modelId="{E3C60D4D-CF7D-4B42-874E-0CB48101DC47}" type="pres">
      <dgm:prSet presAssocID="{CC5A70E4-9CFA-44B6-B4D9-37F180170473}" presName="txSpace" presStyleCnt="0"/>
      <dgm:spPr/>
    </dgm:pt>
    <dgm:pt modelId="{BA068B83-C5BA-4B85-BA0C-08D918489499}" type="pres">
      <dgm:prSet presAssocID="{CC5A70E4-9CFA-44B6-B4D9-37F180170473}" presName="desTx" presStyleLbl="revTx" presStyleIdx="7" presStyleCnt="8">
        <dgm:presLayoutVars/>
      </dgm:prSet>
      <dgm:spPr/>
    </dgm:pt>
  </dgm:ptLst>
  <dgm:cxnLst>
    <dgm:cxn modelId="{276A3A24-F85D-47D0-9888-A8644C192EB0}" type="presOf" srcId="{997F1122-D02C-4705-8FC3-E8B94B6C8B48}" destId="{A981BFA1-86B3-4450-B52C-F820E7371423}" srcOrd="0" destOrd="0" presId="urn:microsoft.com/office/officeart/2018/2/layout/IconLabelDescriptionList"/>
    <dgm:cxn modelId="{A0E80238-2C4D-4EA0-AA0B-82C06924BB6B}" type="presOf" srcId="{CC5A70E4-9CFA-44B6-B4D9-37F180170473}" destId="{B784CB12-D9AC-4322-A3FF-01EE92CE87C5}" srcOrd="0" destOrd="0" presId="urn:microsoft.com/office/officeart/2018/2/layout/IconLabelDescriptionList"/>
    <dgm:cxn modelId="{0BAE6E6D-2FEB-4DF3-B537-CAD970A6F3C5}" srcId="{C3F492F2-DB0A-41CF-AA3C-F90CD245E42F}" destId="{DCC06871-0EBC-4D61-BD36-49E3E3931548}" srcOrd="1" destOrd="0" parTransId="{72DD2CE2-23DD-4DD8-9829-7E5B25F6E1C0}" sibTransId="{6D8973D4-4178-4FC1-B47C-AEA093574B9E}"/>
    <dgm:cxn modelId="{88203474-2178-42B5-AF6C-FC7C3C1F23B2}" srcId="{C3F492F2-DB0A-41CF-AA3C-F90CD245E42F}" destId="{997F1122-D02C-4705-8FC3-E8B94B6C8B48}" srcOrd="0" destOrd="0" parTransId="{BB567402-18B0-4F4F-BE4F-B99202DC4A4B}" sibTransId="{F04D0885-9945-4CCF-8318-A5C25D938388}"/>
    <dgm:cxn modelId="{E66B1558-9FC6-4F41-8A29-AFF4F1407F31}" type="presOf" srcId="{E19E2E77-374F-4047-A3BB-F904E7093CFF}" destId="{0158266A-FF42-4CE4-93A7-E9BC566BCC3F}" srcOrd="0" destOrd="0" presId="urn:microsoft.com/office/officeart/2018/2/layout/IconLabelDescriptionList"/>
    <dgm:cxn modelId="{4CC1177B-44D9-4928-A3B8-0D261FDA3595}" type="presOf" srcId="{DCC06871-0EBC-4D61-BD36-49E3E3931548}" destId="{43ACD3C0-3513-452A-9830-185070622593}" srcOrd="0" destOrd="0" presId="urn:microsoft.com/office/officeart/2018/2/layout/IconLabelDescriptionList"/>
    <dgm:cxn modelId="{D2C9DD83-B065-4F13-B1C8-00A49F1D89AA}" srcId="{C3F492F2-DB0A-41CF-AA3C-F90CD245E42F}" destId="{E19E2E77-374F-4047-A3BB-F904E7093CFF}" srcOrd="2" destOrd="0" parTransId="{3800F01A-3874-4366-93AB-9F88AADBB527}" sibTransId="{FEB572F7-C4F4-4312-AD71-AB61D5411A05}"/>
    <dgm:cxn modelId="{E68446B4-2BE1-4A32-9232-B1E8750AB7D0}" type="presOf" srcId="{C3F492F2-DB0A-41CF-AA3C-F90CD245E42F}" destId="{90B7814A-A7FC-45FE-9E9B-4502AB8A2C2A}" srcOrd="0" destOrd="0" presId="urn:microsoft.com/office/officeart/2018/2/layout/IconLabelDescriptionList"/>
    <dgm:cxn modelId="{079BBAE2-3A68-4087-B69B-03A038495EEC}" srcId="{C3F492F2-DB0A-41CF-AA3C-F90CD245E42F}" destId="{CC5A70E4-9CFA-44B6-B4D9-37F180170473}" srcOrd="3" destOrd="0" parTransId="{972C3C17-D50D-4963-B58C-BBA584FBA464}" sibTransId="{303E2AB0-936D-4ED1-9CBF-CD4CE0850958}"/>
    <dgm:cxn modelId="{8B5D75FA-9F9D-443C-92CD-F7D76C127BF4}" type="presParOf" srcId="{90B7814A-A7FC-45FE-9E9B-4502AB8A2C2A}" destId="{E055F01D-853A-46E5-9962-D863D913628A}" srcOrd="0" destOrd="0" presId="urn:microsoft.com/office/officeart/2018/2/layout/IconLabelDescriptionList"/>
    <dgm:cxn modelId="{C08AA91E-1193-428C-9690-672D215FC802}" type="presParOf" srcId="{E055F01D-853A-46E5-9962-D863D913628A}" destId="{D07695DA-2B1B-4951-980B-1915CFA9620A}" srcOrd="0" destOrd="0" presId="urn:microsoft.com/office/officeart/2018/2/layout/IconLabelDescriptionList"/>
    <dgm:cxn modelId="{8311CE3A-B104-46D1-83C9-96B7D83C8D6A}" type="presParOf" srcId="{E055F01D-853A-46E5-9962-D863D913628A}" destId="{99C765C6-AD25-48CE-9FF6-6E6EBDDBCA47}" srcOrd="1" destOrd="0" presId="urn:microsoft.com/office/officeart/2018/2/layout/IconLabelDescriptionList"/>
    <dgm:cxn modelId="{D9FD919F-EC0C-4F28-85D7-EBA523C302FA}" type="presParOf" srcId="{E055F01D-853A-46E5-9962-D863D913628A}" destId="{A981BFA1-86B3-4450-B52C-F820E7371423}" srcOrd="2" destOrd="0" presId="urn:microsoft.com/office/officeart/2018/2/layout/IconLabelDescriptionList"/>
    <dgm:cxn modelId="{1CA2D197-1E56-4635-8E63-28761C94091E}" type="presParOf" srcId="{E055F01D-853A-46E5-9962-D863D913628A}" destId="{2AF21844-2420-475B-8200-14BB69C86D44}" srcOrd="3" destOrd="0" presId="urn:microsoft.com/office/officeart/2018/2/layout/IconLabelDescriptionList"/>
    <dgm:cxn modelId="{9B742DE1-440A-457C-8F01-2E9B92B9BF76}" type="presParOf" srcId="{E055F01D-853A-46E5-9962-D863D913628A}" destId="{D82B0075-FCB7-4A20-922C-A02CD7C5D1F1}" srcOrd="4" destOrd="0" presId="urn:microsoft.com/office/officeart/2018/2/layout/IconLabelDescriptionList"/>
    <dgm:cxn modelId="{EDEF7E97-32AB-4679-924D-022EB5AA16D8}" type="presParOf" srcId="{90B7814A-A7FC-45FE-9E9B-4502AB8A2C2A}" destId="{CE9E8EA1-02FB-4EDE-8950-2E5851F192E3}" srcOrd="1" destOrd="0" presId="urn:microsoft.com/office/officeart/2018/2/layout/IconLabelDescriptionList"/>
    <dgm:cxn modelId="{74C773AB-5E7E-43B0-8E2C-7632C154A1BD}" type="presParOf" srcId="{90B7814A-A7FC-45FE-9E9B-4502AB8A2C2A}" destId="{21FF64D9-22FE-4D04-9CB9-E9B28E32D202}" srcOrd="2" destOrd="0" presId="urn:microsoft.com/office/officeart/2018/2/layout/IconLabelDescriptionList"/>
    <dgm:cxn modelId="{9C38005C-9E0B-478E-942B-99391903F668}" type="presParOf" srcId="{21FF64D9-22FE-4D04-9CB9-E9B28E32D202}" destId="{D0F6F010-7F1A-4236-8021-ED605AA6F544}" srcOrd="0" destOrd="0" presId="urn:microsoft.com/office/officeart/2018/2/layout/IconLabelDescriptionList"/>
    <dgm:cxn modelId="{5FE2F5DA-08AA-4622-97A5-F000FCB0C218}" type="presParOf" srcId="{21FF64D9-22FE-4D04-9CB9-E9B28E32D202}" destId="{E6242403-DFAA-4663-ABB6-411793A82ABE}" srcOrd="1" destOrd="0" presId="urn:microsoft.com/office/officeart/2018/2/layout/IconLabelDescriptionList"/>
    <dgm:cxn modelId="{E4848C4F-DC05-412A-BD04-8B1129DD9271}" type="presParOf" srcId="{21FF64D9-22FE-4D04-9CB9-E9B28E32D202}" destId="{43ACD3C0-3513-452A-9830-185070622593}" srcOrd="2" destOrd="0" presId="urn:microsoft.com/office/officeart/2018/2/layout/IconLabelDescriptionList"/>
    <dgm:cxn modelId="{731140A5-D53D-4D01-97A2-20EAFD21A4AE}" type="presParOf" srcId="{21FF64D9-22FE-4D04-9CB9-E9B28E32D202}" destId="{B9C31341-0CBD-4F4F-AE15-D051EBCDB774}" srcOrd="3" destOrd="0" presId="urn:microsoft.com/office/officeart/2018/2/layout/IconLabelDescriptionList"/>
    <dgm:cxn modelId="{A02C47F8-BBD3-424D-A801-F1C94F64BDD0}" type="presParOf" srcId="{21FF64D9-22FE-4D04-9CB9-E9B28E32D202}" destId="{8FDD1911-1AC2-4D26-B130-2DC39C570CAE}" srcOrd="4" destOrd="0" presId="urn:microsoft.com/office/officeart/2018/2/layout/IconLabelDescriptionList"/>
    <dgm:cxn modelId="{96BCDE7C-2028-4575-8576-3066BB16AE8D}" type="presParOf" srcId="{90B7814A-A7FC-45FE-9E9B-4502AB8A2C2A}" destId="{2AAFE7B6-E1B6-4F58-AD8D-791AE577C9FD}" srcOrd="3" destOrd="0" presId="urn:microsoft.com/office/officeart/2018/2/layout/IconLabelDescriptionList"/>
    <dgm:cxn modelId="{5698C9AD-DA53-4951-839D-2025FE52D277}" type="presParOf" srcId="{90B7814A-A7FC-45FE-9E9B-4502AB8A2C2A}" destId="{E1C6A558-8BAF-46D0-A2D3-942A2D34337D}" srcOrd="4" destOrd="0" presId="urn:microsoft.com/office/officeart/2018/2/layout/IconLabelDescriptionList"/>
    <dgm:cxn modelId="{4EA85245-FF85-4D58-98B4-2355DC759400}" type="presParOf" srcId="{E1C6A558-8BAF-46D0-A2D3-942A2D34337D}" destId="{6475C3C5-733C-4E75-8EC3-826A7E9D0E3F}" srcOrd="0" destOrd="0" presId="urn:microsoft.com/office/officeart/2018/2/layout/IconLabelDescriptionList"/>
    <dgm:cxn modelId="{98B07DFD-AED1-4844-B12C-EEA7BBCA0BBB}" type="presParOf" srcId="{E1C6A558-8BAF-46D0-A2D3-942A2D34337D}" destId="{9D012E0D-234F-4CDA-BA42-8B3F58CB1A1A}" srcOrd="1" destOrd="0" presId="urn:microsoft.com/office/officeart/2018/2/layout/IconLabelDescriptionList"/>
    <dgm:cxn modelId="{04E2C3E1-C9CF-4C85-A6D9-B6CCDE73A583}" type="presParOf" srcId="{E1C6A558-8BAF-46D0-A2D3-942A2D34337D}" destId="{0158266A-FF42-4CE4-93A7-E9BC566BCC3F}" srcOrd="2" destOrd="0" presId="urn:microsoft.com/office/officeart/2018/2/layout/IconLabelDescriptionList"/>
    <dgm:cxn modelId="{C0FEFFE6-E263-4FF6-B56C-B5269993839D}" type="presParOf" srcId="{E1C6A558-8BAF-46D0-A2D3-942A2D34337D}" destId="{71301D66-97E7-4DA7-A6A9-15CF138500EF}" srcOrd="3" destOrd="0" presId="urn:microsoft.com/office/officeart/2018/2/layout/IconLabelDescriptionList"/>
    <dgm:cxn modelId="{A69B06B3-EC34-4130-962B-8FF131A602E9}" type="presParOf" srcId="{E1C6A558-8BAF-46D0-A2D3-942A2D34337D}" destId="{EAE856D7-4455-4412-BBE5-3E77157EF322}" srcOrd="4" destOrd="0" presId="urn:microsoft.com/office/officeart/2018/2/layout/IconLabelDescriptionList"/>
    <dgm:cxn modelId="{D2366397-A89D-4773-9C6E-D95746AB45FA}" type="presParOf" srcId="{90B7814A-A7FC-45FE-9E9B-4502AB8A2C2A}" destId="{FC741D97-B92B-4847-9C5D-294C092EA788}" srcOrd="5" destOrd="0" presId="urn:microsoft.com/office/officeart/2018/2/layout/IconLabelDescriptionList"/>
    <dgm:cxn modelId="{1E781825-B9D8-4C38-9482-EB96CBF6BC52}" type="presParOf" srcId="{90B7814A-A7FC-45FE-9E9B-4502AB8A2C2A}" destId="{642DD8A9-0E73-4815-904F-1C0C4CCED87C}" srcOrd="6" destOrd="0" presId="urn:microsoft.com/office/officeart/2018/2/layout/IconLabelDescriptionList"/>
    <dgm:cxn modelId="{20B5674B-C7F2-474A-8728-D327B58368E0}" type="presParOf" srcId="{642DD8A9-0E73-4815-904F-1C0C4CCED87C}" destId="{0C36AE28-4009-4C47-B90E-BE735DE41EC8}" srcOrd="0" destOrd="0" presId="urn:microsoft.com/office/officeart/2018/2/layout/IconLabelDescriptionList"/>
    <dgm:cxn modelId="{92D1CC5E-31A2-41E1-BD9C-D984ED713C4E}" type="presParOf" srcId="{642DD8A9-0E73-4815-904F-1C0C4CCED87C}" destId="{4BE6A55E-38C1-413C-9F18-B1FF310367C2}" srcOrd="1" destOrd="0" presId="urn:microsoft.com/office/officeart/2018/2/layout/IconLabelDescriptionList"/>
    <dgm:cxn modelId="{4679AF2A-23F7-4D09-9323-7F0F65F6BFB0}" type="presParOf" srcId="{642DD8A9-0E73-4815-904F-1C0C4CCED87C}" destId="{B784CB12-D9AC-4322-A3FF-01EE92CE87C5}" srcOrd="2" destOrd="0" presId="urn:microsoft.com/office/officeart/2018/2/layout/IconLabelDescriptionList"/>
    <dgm:cxn modelId="{B477A0D9-A351-4409-9D42-DBC0FE2B6113}" type="presParOf" srcId="{642DD8A9-0E73-4815-904F-1C0C4CCED87C}" destId="{E3C60D4D-CF7D-4B42-874E-0CB48101DC47}" srcOrd="3" destOrd="0" presId="urn:microsoft.com/office/officeart/2018/2/layout/IconLabelDescriptionList"/>
    <dgm:cxn modelId="{8993C1DA-7761-4E68-9E0D-C8C554B14DDC}" type="presParOf" srcId="{642DD8A9-0E73-4815-904F-1C0C4CCED87C}" destId="{BA068B83-C5BA-4B85-BA0C-08D91848949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695DA-2B1B-4951-980B-1915CFA9620A}">
      <dsp:nvSpPr>
        <dsp:cNvPr id="0" name=""/>
        <dsp:cNvSpPr/>
      </dsp:nvSpPr>
      <dsp:spPr>
        <a:xfrm>
          <a:off x="8092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1BFA1-86B3-4450-B52C-F820E7371423}">
      <dsp:nvSpPr>
        <dsp:cNvPr id="0" name=""/>
        <dsp:cNvSpPr/>
      </dsp:nvSpPr>
      <dsp:spPr>
        <a:xfrm>
          <a:off x="8092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Come è Fatto</a:t>
          </a:r>
          <a:endParaRPr lang="en-US" sz="2100" kern="1200" dirty="0"/>
        </a:p>
      </dsp:txBody>
      <dsp:txXfrm>
        <a:off x="8092" y="2092925"/>
        <a:ext cx="2320312" cy="348046"/>
      </dsp:txXfrm>
    </dsp:sp>
    <dsp:sp modelId="{D82B0075-FCB7-4A20-922C-A02CD7C5D1F1}">
      <dsp:nvSpPr>
        <dsp:cNvPr id="0" name=""/>
        <dsp:cNvSpPr/>
      </dsp:nvSpPr>
      <dsp:spPr>
        <a:xfrm>
          <a:off x="8092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6F010-7F1A-4236-8021-ED605AA6F544}">
      <dsp:nvSpPr>
        <dsp:cNvPr id="0" name=""/>
        <dsp:cNvSpPr/>
      </dsp:nvSpPr>
      <dsp:spPr>
        <a:xfrm>
          <a:off x="2734460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CD3C0-3513-452A-9830-185070622593}">
      <dsp:nvSpPr>
        <dsp:cNvPr id="0" name=""/>
        <dsp:cNvSpPr/>
      </dsp:nvSpPr>
      <dsp:spPr>
        <a:xfrm>
          <a:off x="2734460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Osservazioni</a:t>
          </a:r>
          <a:endParaRPr lang="en-US" sz="2100" kern="1200" dirty="0"/>
        </a:p>
      </dsp:txBody>
      <dsp:txXfrm>
        <a:off x="2734460" y="2092925"/>
        <a:ext cx="2320312" cy="348046"/>
      </dsp:txXfrm>
    </dsp:sp>
    <dsp:sp modelId="{8FDD1911-1AC2-4D26-B130-2DC39C570CAE}">
      <dsp:nvSpPr>
        <dsp:cNvPr id="0" name=""/>
        <dsp:cNvSpPr/>
      </dsp:nvSpPr>
      <dsp:spPr>
        <a:xfrm>
          <a:off x="2734460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C3C5-733C-4E75-8EC3-826A7E9D0E3F}">
      <dsp:nvSpPr>
        <dsp:cNvPr id="0" name=""/>
        <dsp:cNvSpPr/>
      </dsp:nvSpPr>
      <dsp:spPr>
        <a:xfrm>
          <a:off x="5460827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266A-FF42-4CE4-93A7-E9BC566BCC3F}">
      <dsp:nvSpPr>
        <dsp:cNvPr id="0" name=""/>
        <dsp:cNvSpPr/>
      </dsp:nvSpPr>
      <dsp:spPr>
        <a:xfrm>
          <a:off x="5460827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Contributi alla Fisica</a:t>
          </a:r>
          <a:endParaRPr lang="en-US" sz="2100" kern="1200" dirty="0"/>
        </a:p>
      </dsp:txBody>
      <dsp:txXfrm>
        <a:off x="5460827" y="2092925"/>
        <a:ext cx="2320312" cy="348046"/>
      </dsp:txXfrm>
    </dsp:sp>
    <dsp:sp modelId="{EAE856D7-4455-4412-BBE5-3E77157EF322}">
      <dsp:nvSpPr>
        <dsp:cNvPr id="0" name=""/>
        <dsp:cNvSpPr/>
      </dsp:nvSpPr>
      <dsp:spPr>
        <a:xfrm>
          <a:off x="5460827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6AE28-4009-4C47-B90E-BE735DE41EC8}">
      <dsp:nvSpPr>
        <dsp:cNvPr id="0" name=""/>
        <dsp:cNvSpPr/>
      </dsp:nvSpPr>
      <dsp:spPr>
        <a:xfrm>
          <a:off x="8187194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CB12-D9AC-4322-A3FF-01EE92CE87C5}">
      <dsp:nvSpPr>
        <dsp:cNvPr id="0" name=""/>
        <dsp:cNvSpPr/>
      </dsp:nvSpPr>
      <dsp:spPr>
        <a:xfrm>
          <a:off x="8187194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noProof="0" dirty="0"/>
            <a:t>Vita</a:t>
          </a:r>
        </a:p>
      </dsp:txBody>
      <dsp:txXfrm>
        <a:off x="8187194" y="2092925"/>
        <a:ext cx="2320312" cy="348046"/>
      </dsp:txXfrm>
    </dsp:sp>
    <dsp:sp modelId="{BA068B83-C5BA-4B85-BA0C-08D918489499}">
      <dsp:nvSpPr>
        <dsp:cNvPr id="0" name=""/>
        <dsp:cNvSpPr/>
      </dsp:nvSpPr>
      <dsp:spPr>
        <a:xfrm>
          <a:off x="8187194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695DA-2B1B-4951-980B-1915CFA9620A}">
      <dsp:nvSpPr>
        <dsp:cNvPr id="0" name=""/>
        <dsp:cNvSpPr/>
      </dsp:nvSpPr>
      <dsp:spPr>
        <a:xfrm>
          <a:off x="8092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1BFA1-86B3-4450-B52C-F820E7371423}">
      <dsp:nvSpPr>
        <dsp:cNvPr id="0" name=""/>
        <dsp:cNvSpPr/>
      </dsp:nvSpPr>
      <dsp:spPr>
        <a:xfrm>
          <a:off x="8092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Come è Fatto</a:t>
          </a:r>
          <a:endParaRPr lang="en-US" sz="2100" kern="1200" dirty="0">
            <a:ln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8092" y="2092925"/>
        <a:ext cx="2320312" cy="348046"/>
      </dsp:txXfrm>
    </dsp:sp>
    <dsp:sp modelId="{D82B0075-FCB7-4A20-922C-A02CD7C5D1F1}">
      <dsp:nvSpPr>
        <dsp:cNvPr id="0" name=""/>
        <dsp:cNvSpPr/>
      </dsp:nvSpPr>
      <dsp:spPr>
        <a:xfrm>
          <a:off x="8092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6F010-7F1A-4236-8021-ED605AA6F544}">
      <dsp:nvSpPr>
        <dsp:cNvPr id="0" name=""/>
        <dsp:cNvSpPr/>
      </dsp:nvSpPr>
      <dsp:spPr>
        <a:xfrm>
          <a:off x="2734460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CD3C0-3513-452A-9830-185070622593}">
      <dsp:nvSpPr>
        <dsp:cNvPr id="0" name=""/>
        <dsp:cNvSpPr/>
      </dsp:nvSpPr>
      <dsp:spPr>
        <a:xfrm>
          <a:off x="2734460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/>
            <a:t>Osservazioni</a:t>
          </a:r>
          <a:endParaRPr lang="en-US" sz="2100" kern="1200"/>
        </a:p>
      </dsp:txBody>
      <dsp:txXfrm>
        <a:off x="2734460" y="2092925"/>
        <a:ext cx="2320312" cy="348046"/>
      </dsp:txXfrm>
    </dsp:sp>
    <dsp:sp modelId="{8FDD1911-1AC2-4D26-B130-2DC39C570CAE}">
      <dsp:nvSpPr>
        <dsp:cNvPr id="0" name=""/>
        <dsp:cNvSpPr/>
      </dsp:nvSpPr>
      <dsp:spPr>
        <a:xfrm>
          <a:off x="2734460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C3C5-733C-4E75-8EC3-826A7E9D0E3F}">
      <dsp:nvSpPr>
        <dsp:cNvPr id="0" name=""/>
        <dsp:cNvSpPr/>
      </dsp:nvSpPr>
      <dsp:spPr>
        <a:xfrm>
          <a:off x="5460827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266A-FF42-4CE4-93A7-E9BC566BCC3F}">
      <dsp:nvSpPr>
        <dsp:cNvPr id="0" name=""/>
        <dsp:cNvSpPr/>
      </dsp:nvSpPr>
      <dsp:spPr>
        <a:xfrm>
          <a:off x="5460827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Contributi alla Fisica</a:t>
          </a:r>
          <a:endParaRPr lang="en-US" sz="2100" kern="1200" dirty="0"/>
        </a:p>
      </dsp:txBody>
      <dsp:txXfrm>
        <a:off x="5460827" y="2092925"/>
        <a:ext cx="2320312" cy="348046"/>
      </dsp:txXfrm>
    </dsp:sp>
    <dsp:sp modelId="{EAE856D7-4455-4412-BBE5-3E77157EF322}">
      <dsp:nvSpPr>
        <dsp:cNvPr id="0" name=""/>
        <dsp:cNvSpPr/>
      </dsp:nvSpPr>
      <dsp:spPr>
        <a:xfrm>
          <a:off x="5460827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6AE28-4009-4C47-B90E-BE735DE41EC8}">
      <dsp:nvSpPr>
        <dsp:cNvPr id="0" name=""/>
        <dsp:cNvSpPr/>
      </dsp:nvSpPr>
      <dsp:spPr>
        <a:xfrm>
          <a:off x="8187194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CB12-D9AC-4322-A3FF-01EE92CE87C5}">
      <dsp:nvSpPr>
        <dsp:cNvPr id="0" name=""/>
        <dsp:cNvSpPr/>
      </dsp:nvSpPr>
      <dsp:spPr>
        <a:xfrm>
          <a:off x="8187194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noProof="0" dirty="0"/>
            <a:t>Vita</a:t>
          </a:r>
        </a:p>
      </dsp:txBody>
      <dsp:txXfrm>
        <a:off x="8187194" y="2092925"/>
        <a:ext cx="2320312" cy="348046"/>
      </dsp:txXfrm>
    </dsp:sp>
    <dsp:sp modelId="{BA068B83-C5BA-4B85-BA0C-08D918489499}">
      <dsp:nvSpPr>
        <dsp:cNvPr id="0" name=""/>
        <dsp:cNvSpPr/>
      </dsp:nvSpPr>
      <dsp:spPr>
        <a:xfrm>
          <a:off x="8187194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EBA4D-F71D-49F8-B3E7-A62FB08B5ABF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71A79-8925-49BC-908B-6B5D474B60CC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/>
            <a:t>Core</a:t>
          </a:r>
          <a:endParaRPr lang="en-US" sz="5000" kern="1200" dirty="0"/>
        </a:p>
      </dsp:txBody>
      <dsp:txXfrm>
        <a:off x="0" y="0"/>
        <a:ext cx="10515600" cy="1087834"/>
      </dsp:txXfrm>
    </dsp:sp>
    <dsp:sp modelId="{BBE41549-E4D7-4609-AB16-ED7EFC697A07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7772-3BAC-4F4F-9BE5-A827F6BCC5D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/>
            <a:t>Zona </a:t>
          </a:r>
          <a:r>
            <a:rPr lang="it-IT" sz="5000" kern="1200" noProof="0" dirty="0"/>
            <a:t>Radiativa</a:t>
          </a:r>
        </a:p>
      </dsp:txBody>
      <dsp:txXfrm>
        <a:off x="0" y="1087834"/>
        <a:ext cx="10515600" cy="1087834"/>
      </dsp:txXfrm>
    </dsp:sp>
    <dsp:sp modelId="{C5023ED0-4197-4266-8196-16AF0F8E5644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624E6-5CA7-45BC-AC04-FC81348E2DF7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/>
            <a:t>Zona Convettiva</a:t>
          </a:r>
          <a:endParaRPr lang="en-US" sz="5000" kern="1200"/>
        </a:p>
      </dsp:txBody>
      <dsp:txXfrm>
        <a:off x="0" y="2175669"/>
        <a:ext cx="10515600" cy="1087834"/>
      </dsp:txXfrm>
    </dsp:sp>
    <dsp:sp modelId="{B3CF2219-6F34-45E4-9427-B18905046E68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7E977-1D40-4257-8DFD-FA42E95D2625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0" kern="1200" noProof="0" dirty="0"/>
            <a:t>Atmosfera</a:t>
          </a:r>
          <a:r>
            <a:rPr lang="en-GB" sz="5000" kern="1200" dirty="0"/>
            <a:t> Solare</a:t>
          </a:r>
          <a:endParaRPr lang="en-US" sz="5000" kern="1200" dirty="0"/>
        </a:p>
      </dsp:txBody>
      <dsp:txXfrm>
        <a:off x="0" y="3263503"/>
        <a:ext cx="10515600" cy="1087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695DA-2B1B-4951-980B-1915CFA9620A}">
      <dsp:nvSpPr>
        <dsp:cNvPr id="0" name=""/>
        <dsp:cNvSpPr/>
      </dsp:nvSpPr>
      <dsp:spPr>
        <a:xfrm>
          <a:off x="3716" y="1211736"/>
          <a:ext cx="896273" cy="89627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1BFA1-86B3-4450-B52C-F820E7371423}">
      <dsp:nvSpPr>
        <dsp:cNvPr id="0" name=""/>
        <dsp:cNvSpPr/>
      </dsp:nvSpPr>
      <dsp:spPr>
        <a:xfrm>
          <a:off x="3716" y="2193272"/>
          <a:ext cx="2560781" cy="3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Fotosfera</a:t>
          </a:r>
          <a:endParaRPr lang="en-US" sz="2100" kern="1200" dirty="0"/>
        </a:p>
      </dsp:txBody>
      <dsp:txXfrm>
        <a:off x="3716" y="2193272"/>
        <a:ext cx="2560781" cy="384117"/>
      </dsp:txXfrm>
    </dsp:sp>
    <dsp:sp modelId="{D82B0075-FCB7-4A20-922C-A02CD7C5D1F1}">
      <dsp:nvSpPr>
        <dsp:cNvPr id="0" name=""/>
        <dsp:cNvSpPr/>
      </dsp:nvSpPr>
      <dsp:spPr>
        <a:xfrm>
          <a:off x="3716" y="2617046"/>
          <a:ext cx="2560781" cy="57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6F010-7F1A-4236-8021-ED605AA6F544}">
      <dsp:nvSpPr>
        <dsp:cNvPr id="0" name=""/>
        <dsp:cNvSpPr/>
      </dsp:nvSpPr>
      <dsp:spPr>
        <a:xfrm>
          <a:off x="3012634" y="1211736"/>
          <a:ext cx="896273" cy="896273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CD3C0-3513-452A-9830-185070622593}">
      <dsp:nvSpPr>
        <dsp:cNvPr id="0" name=""/>
        <dsp:cNvSpPr/>
      </dsp:nvSpPr>
      <dsp:spPr>
        <a:xfrm>
          <a:off x="3012634" y="2193272"/>
          <a:ext cx="2560781" cy="3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Cromosfera</a:t>
          </a:r>
          <a:endParaRPr lang="en-US" sz="2100" kern="1200" dirty="0"/>
        </a:p>
      </dsp:txBody>
      <dsp:txXfrm>
        <a:off x="3012634" y="2193272"/>
        <a:ext cx="2560781" cy="384117"/>
      </dsp:txXfrm>
    </dsp:sp>
    <dsp:sp modelId="{8FDD1911-1AC2-4D26-B130-2DC39C570CAE}">
      <dsp:nvSpPr>
        <dsp:cNvPr id="0" name=""/>
        <dsp:cNvSpPr/>
      </dsp:nvSpPr>
      <dsp:spPr>
        <a:xfrm>
          <a:off x="3012634" y="2617046"/>
          <a:ext cx="2560781" cy="57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C3C5-733C-4E75-8EC3-826A7E9D0E3F}">
      <dsp:nvSpPr>
        <dsp:cNvPr id="0" name=""/>
        <dsp:cNvSpPr/>
      </dsp:nvSpPr>
      <dsp:spPr>
        <a:xfrm>
          <a:off x="6021552" y="1211736"/>
          <a:ext cx="896273" cy="8962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266A-FF42-4CE4-93A7-E9BC566BCC3F}">
      <dsp:nvSpPr>
        <dsp:cNvPr id="0" name=""/>
        <dsp:cNvSpPr/>
      </dsp:nvSpPr>
      <dsp:spPr>
        <a:xfrm>
          <a:off x="6021552" y="2193272"/>
          <a:ext cx="2560781" cy="3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Regione di Transizione</a:t>
          </a:r>
          <a:endParaRPr lang="en-US" sz="2100" kern="1200" dirty="0"/>
        </a:p>
      </dsp:txBody>
      <dsp:txXfrm>
        <a:off x="6021552" y="2193272"/>
        <a:ext cx="2560781" cy="384117"/>
      </dsp:txXfrm>
    </dsp:sp>
    <dsp:sp modelId="{EAE856D7-4455-4412-BBE5-3E77157EF322}">
      <dsp:nvSpPr>
        <dsp:cNvPr id="0" name=""/>
        <dsp:cNvSpPr/>
      </dsp:nvSpPr>
      <dsp:spPr>
        <a:xfrm>
          <a:off x="6021552" y="2617046"/>
          <a:ext cx="2560781" cy="57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6AE28-4009-4C47-B90E-BE735DE41EC8}">
      <dsp:nvSpPr>
        <dsp:cNvPr id="0" name=""/>
        <dsp:cNvSpPr/>
      </dsp:nvSpPr>
      <dsp:spPr>
        <a:xfrm>
          <a:off x="8947242" y="1201330"/>
          <a:ext cx="896273" cy="896273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CB12-D9AC-4322-A3FF-01EE92CE87C5}">
      <dsp:nvSpPr>
        <dsp:cNvPr id="0" name=""/>
        <dsp:cNvSpPr/>
      </dsp:nvSpPr>
      <dsp:spPr>
        <a:xfrm>
          <a:off x="9030470" y="2193272"/>
          <a:ext cx="2560781" cy="3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noProof="0" dirty="0"/>
            <a:t>Corona</a:t>
          </a:r>
        </a:p>
      </dsp:txBody>
      <dsp:txXfrm>
        <a:off x="9030470" y="2193272"/>
        <a:ext cx="2560781" cy="384117"/>
      </dsp:txXfrm>
    </dsp:sp>
    <dsp:sp modelId="{BA068B83-C5BA-4B85-BA0C-08D918489499}">
      <dsp:nvSpPr>
        <dsp:cNvPr id="0" name=""/>
        <dsp:cNvSpPr/>
      </dsp:nvSpPr>
      <dsp:spPr>
        <a:xfrm>
          <a:off x="9030470" y="2617046"/>
          <a:ext cx="2560781" cy="577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695DA-2B1B-4951-980B-1915CFA9620A}">
      <dsp:nvSpPr>
        <dsp:cNvPr id="0" name=""/>
        <dsp:cNvSpPr/>
      </dsp:nvSpPr>
      <dsp:spPr>
        <a:xfrm>
          <a:off x="8092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1BFA1-86B3-4450-B52C-F820E7371423}">
      <dsp:nvSpPr>
        <dsp:cNvPr id="0" name=""/>
        <dsp:cNvSpPr/>
      </dsp:nvSpPr>
      <dsp:spPr>
        <a:xfrm>
          <a:off x="8092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Come è Fatto</a:t>
          </a:r>
          <a:endParaRPr lang="en-US" sz="2100" kern="1200" dirty="0"/>
        </a:p>
      </dsp:txBody>
      <dsp:txXfrm>
        <a:off x="8092" y="2092925"/>
        <a:ext cx="2320312" cy="348046"/>
      </dsp:txXfrm>
    </dsp:sp>
    <dsp:sp modelId="{D82B0075-FCB7-4A20-922C-A02CD7C5D1F1}">
      <dsp:nvSpPr>
        <dsp:cNvPr id="0" name=""/>
        <dsp:cNvSpPr/>
      </dsp:nvSpPr>
      <dsp:spPr>
        <a:xfrm>
          <a:off x="8092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6F010-7F1A-4236-8021-ED605AA6F544}">
      <dsp:nvSpPr>
        <dsp:cNvPr id="0" name=""/>
        <dsp:cNvSpPr/>
      </dsp:nvSpPr>
      <dsp:spPr>
        <a:xfrm>
          <a:off x="2734460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CD3C0-3513-452A-9830-185070622593}">
      <dsp:nvSpPr>
        <dsp:cNvPr id="0" name=""/>
        <dsp:cNvSpPr/>
      </dsp:nvSpPr>
      <dsp:spPr>
        <a:xfrm>
          <a:off x="2734460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Osservazioni</a:t>
          </a:r>
          <a:endParaRPr lang="en-US" sz="2100" kern="1200" dirty="0">
            <a:ln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2734460" y="2092925"/>
        <a:ext cx="2320312" cy="348046"/>
      </dsp:txXfrm>
    </dsp:sp>
    <dsp:sp modelId="{8FDD1911-1AC2-4D26-B130-2DC39C570CAE}">
      <dsp:nvSpPr>
        <dsp:cNvPr id="0" name=""/>
        <dsp:cNvSpPr/>
      </dsp:nvSpPr>
      <dsp:spPr>
        <a:xfrm>
          <a:off x="2734460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C3C5-733C-4E75-8EC3-826A7E9D0E3F}">
      <dsp:nvSpPr>
        <dsp:cNvPr id="0" name=""/>
        <dsp:cNvSpPr/>
      </dsp:nvSpPr>
      <dsp:spPr>
        <a:xfrm>
          <a:off x="5460827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266A-FF42-4CE4-93A7-E9BC566BCC3F}">
      <dsp:nvSpPr>
        <dsp:cNvPr id="0" name=""/>
        <dsp:cNvSpPr/>
      </dsp:nvSpPr>
      <dsp:spPr>
        <a:xfrm>
          <a:off x="5460827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Contributi alla Fisica</a:t>
          </a:r>
          <a:endParaRPr lang="en-US" sz="2100" kern="1200" dirty="0"/>
        </a:p>
      </dsp:txBody>
      <dsp:txXfrm>
        <a:off x="5460827" y="2092925"/>
        <a:ext cx="2320312" cy="348046"/>
      </dsp:txXfrm>
    </dsp:sp>
    <dsp:sp modelId="{EAE856D7-4455-4412-BBE5-3E77157EF322}">
      <dsp:nvSpPr>
        <dsp:cNvPr id="0" name=""/>
        <dsp:cNvSpPr/>
      </dsp:nvSpPr>
      <dsp:spPr>
        <a:xfrm>
          <a:off x="5460827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6AE28-4009-4C47-B90E-BE735DE41EC8}">
      <dsp:nvSpPr>
        <dsp:cNvPr id="0" name=""/>
        <dsp:cNvSpPr/>
      </dsp:nvSpPr>
      <dsp:spPr>
        <a:xfrm>
          <a:off x="8187194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CB12-D9AC-4322-A3FF-01EE92CE87C5}">
      <dsp:nvSpPr>
        <dsp:cNvPr id="0" name=""/>
        <dsp:cNvSpPr/>
      </dsp:nvSpPr>
      <dsp:spPr>
        <a:xfrm>
          <a:off x="8187194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noProof="0" dirty="0"/>
            <a:t>Vita</a:t>
          </a:r>
        </a:p>
      </dsp:txBody>
      <dsp:txXfrm>
        <a:off x="8187194" y="2092925"/>
        <a:ext cx="2320312" cy="348046"/>
      </dsp:txXfrm>
    </dsp:sp>
    <dsp:sp modelId="{BA068B83-C5BA-4B85-BA0C-08D918489499}">
      <dsp:nvSpPr>
        <dsp:cNvPr id="0" name=""/>
        <dsp:cNvSpPr/>
      </dsp:nvSpPr>
      <dsp:spPr>
        <a:xfrm>
          <a:off x="8187194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695DA-2B1B-4951-980B-1915CFA9620A}">
      <dsp:nvSpPr>
        <dsp:cNvPr id="0" name=""/>
        <dsp:cNvSpPr/>
      </dsp:nvSpPr>
      <dsp:spPr>
        <a:xfrm>
          <a:off x="8092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1BFA1-86B3-4450-B52C-F820E7371423}">
      <dsp:nvSpPr>
        <dsp:cNvPr id="0" name=""/>
        <dsp:cNvSpPr/>
      </dsp:nvSpPr>
      <dsp:spPr>
        <a:xfrm>
          <a:off x="8092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Come è Fatto</a:t>
          </a:r>
          <a:endParaRPr lang="en-US" sz="2100" kern="1200" dirty="0"/>
        </a:p>
      </dsp:txBody>
      <dsp:txXfrm>
        <a:off x="8092" y="2092925"/>
        <a:ext cx="2320312" cy="348046"/>
      </dsp:txXfrm>
    </dsp:sp>
    <dsp:sp modelId="{D82B0075-FCB7-4A20-922C-A02CD7C5D1F1}">
      <dsp:nvSpPr>
        <dsp:cNvPr id="0" name=""/>
        <dsp:cNvSpPr/>
      </dsp:nvSpPr>
      <dsp:spPr>
        <a:xfrm>
          <a:off x="8092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6F010-7F1A-4236-8021-ED605AA6F544}">
      <dsp:nvSpPr>
        <dsp:cNvPr id="0" name=""/>
        <dsp:cNvSpPr/>
      </dsp:nvSpPr>
      <dsp:spPr>
        <a:xfrm>
          <a:off x="2734460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CD3C0-3513-452A-9830-185070622593}">
      <dsp:nvSpPr>
        <dsp:cNvPr id="0" name=""/>
        <dsp:cNvSpPr/>
      </dsp:nvSpPr>
      <dsp:spPr>
        <a:xfrm>
          <a:off x="2734460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Osservazioni</a:t>
          </a:r>
          <a:endParaRPr lang="en-US" sz="2100" kern="1200" dirty="0"/>
        </a:p>
      </dsp:txBody>
      <dsp:txXfrm>
        <a:off x="2734460" y="2092925"/>
        <a:ext cx="2320312" cy="348046"/>
      </dsp:txXfrm>
    </dsp:sp>
    <dsp:sp modelId="{8FDD1911-1AC2-4D26-B130-2DC39C570CAE}">
      <dsp:nvSpPr>
        <dsp:cNvPr id="0" name=""/>
        <dsp:cNvSpPr/>
      </dsp:nvSpPr>
      <dsp:spPr>
        <a:xfrm>
          <a:off x="2734460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C3C5-733C-4E75-8EC3-826A7E9D0E3F}">
      <dsp:nvSpPr>
        <dsp:cNvPr id="0" name=""/>
        <dsp:cNvSpPr/>
      </dsp:nvSpPr>
      <dsp:spPr>
        <a:xfrm>
          <a:off x="5460827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266A-FF42-4CE4-93A7-E9BC566BCC3F}">
      <dsp:nvSpPr>
        <dsp:cNvPr id="0" name=""/>
        <dsp:cNvSpPr/>
      </dsp:nvSpPr>
      <dsp:spPr>
        <a:xfrm>
          <a:off x="5460827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Contributi alla Fisica</a:t>
          </a:r>
          <a:endParaRPr lang="en-US" sz="2100" kern="1200" dirty="0">
            <a:ln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a:endParaRPr>
        </a:p>
      </dsp:txBody>
      <dsp:txXfrm>
        <a:off x="5460827" y="2092925"/>
        <a:ext cx="2320312" cy="348046"/>
      </dsp:txXfrm>
    </dsp:sp>
    <dsp:sp modelId="{EAE856D7-4455-4412-BBE5-3E77157EF322}">
      <dsp:nvSpPr>
        <dsp:cNvPr id="0" name=""/>
        <dsp:cNvSpPr/>
      </dsp:nvSpPr>
      <dsp:spPr>
        <a:xfrm>
          <a:off x="5460827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6AE28-4009-4C47-B90E-BE735DE41EC8}">
      <dsp:nvSpPr>
        <dsp:cNvPr id="0" name=""/>
        <dsp:cNvSpPr/>
      </dsp:nvSpPr>
      <dsp:spPr>
        <a:xfrm>
          <a:off x="8187194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CB12-D9AC-4322-A3FF-01EE92CE87C5}">
      <dsp:nvSpPr>
        <dsp:cNvPr id="0" name=""/>
        <dsp:cNvSpPr/>
      </dsp:nvSpPr>
      <dsp:spPr>
        <a:xfrm>
          <a:off x="8187194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noProof="0" dirty="0"/>
            <a:t>Vita</a:t>
          </a:r>
        </a:p>
      </dsp:txBody>
      <dsp:txXfrm>
        <a:off x="8187194" y="2092925"/>
        <a:ext cx="2320312" cy="348046"/>
      </dsp:txXfrm>
    </dsp:sp>
    <dsp:sp modelId="{BA068B83-C5BA-4B85-BA0C-08D918489499}">
      <dsp:nvSpPr>
        <dsp:cNvPr id="0" name=""/>
        <dsp:cNvSpPr/>
      </dsp:nvSpPr>
      <dsp:spPr>
        <a:xfrm>
          <a:off x="8187194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695DA-2B1B-4951-980B-1915CFA9620A}">
      <dsp:nvSpPr>
        <dsp:cNvPr id="0" name=""/>
        <dsp:cNvSpPr/>
      </dsp:nvSpPr>
      <dsp:spPr>
        <a:xfrm>
          <a:off x="8092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1BFA1-86B3-4450-B52C-F820E7371423}">
      <dsp:nvSpPr>
        <dsp:cNvPr id="0" name=""/>
        <dsp:cNvSpPr/>
      </dsp:nvSpPr>
      <dsp:spPr>
        <a:xfrm>
          <a:off x="8092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Come è Fatto</a:t>
          </a:r>
          <a:endParaRPr lang="en-US" sz="2100" kern="1200" dirty="0"/>
        </a:p>
      </dsp:txBody>
      <dsp:txXfrm>
        <a:off x="8092" y="2092925"/>
        <a:ext cx="2320312" cy="348046"/>
      </dsp:txXfrm>
    </dsp:sp>
    <dsp:sp modelId="{D82B0075-FCB7-4A20-922C-A02CD7C5D1F1}">
      <dsp:nvSpPr>
        <dsp:cNvPr id="0" name=""/>
        <dsp:cNvSpPr/>
      </dsp:nvSpPr>
      <dsp:spPr>
        <a:xfrm>
          <a:off x="8092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6F010-7F1A-4236-8021-ED605AA6F544}">
      <dsp:nvSpPr>
        <dsp:cNvPr id="0" name=""/>
        <dsp:cNvSpPr/>
      </dsp:nvSpPr>
      <dsp:spPr>
        <a:xfrm>
          <a:off x="2734460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CD3C0-3513-452A-9830-185070622593}">
      <dsp:nvSpPr>
        <dsp:cNvPr id="0" name=""/>
        <dsp:cNvSpPr/>
      </dsp:nvSpPr>
      <dsp:spPr>
        <a:xfrm>
          <a:off x="2734460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Osservazioni</a:t>
          </a:r>
          <a:endParaRPr lang="en-US" sz="2100" kern="1200" dirty="0"/>
        </a:p>
      </dsp:txBody>
      <dsp:txXfrm>
        <a:off x="2734460" y="2092925"/>
        <a:ext cx="2320312" cy="348046"/>
      </dsp:txXfrm>
    </dsp:sp>
    <dsp:sp modelId="{8FDD1911-1AC2-4D26-B130-2DC39C570CAE}">
      <dsp:nvSpPr>
        <dsp:cNvPr id="0" name=""/>
        <dsp:cNvSpPr/>
      </dsp:nvSpPr>
      <dsp:spPr>
        <a:xfrm>
          <a:off x="2734460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C3C5-733C-4E75-8EC3-826A7E9D0E3F}">
      <dsp:nvSpPr>
        <dsp:cNvPr id="0" name=""/>
        <dsp:cNvSpPr/>
      </dsp:nvSpPr>
      <dsp:spPr>
        <a:xfrm>
          <a:off x="5460827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266A-FF42-4CE4-93A7-E9BC566BCC3F}">
      <dsp:nvSpPr>
        <dsp:cNvPr id="0" name=""/>
        <dsp:cNvSpPr/>
      </dsp:nvSpPr>
      <dsp:spPr>
        <a:xfrm>
          <a:off x="5460827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dirty="0"/>
            <a:t>Contributi alla Fisica</a:t>
          </a:r>
          <a:endParaRPr lang="en-US" sz="2100" kern="1200" dirty="0"/>
        </a:p>
      </dsp:txBody>
      <dsp:txXfrm>
        <a:off x="5460827" y="2092925"/>
        <a:ext cx="2320312" cy="348046"/>
      </dsp:txXfrm>
    </dsp:sp>
    <dsp:sp modelId="{EAE856D7-4455-4412-BBE5-3E77157EF322}">
      <dsp:nvSpPr>
        <dsp:cNvPr id="0" name=""/>
        <dsp:cNvSpPr/>
      </dsp:nvSpPr>
      <dsp:spPr>
        <a:xfrm>
          <a:off x="5460827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6AE28-4009-4C47-B90E-BE735DE41EC8}">
      <dsp:nvSpPr>
        <dsp:cNvPr id="0" name=""/>
        <dsp:cNvSpPr/>
      </dsp:nvSpPr>
      <dsp:spPr>
        <a:xfrm>
          <a:off x="8187194" y="119661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4CB12-D9AC-4322-A3FF-01EE92CE87C5}">
      <dsp:nvSpPr>
        <dsp:cNvPr id="0" name=""/>
        <dsp:cNvSpPr/>
      </dsp:nvSpPr>
      <dsp:spPr>
        <a:xfrm>
          <a:off x="8187194" y="2092925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2100" kern="1200" noProof="0" dirty="0">
              <a:ln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rPr>
            <a:t>Vita</a:t>
          </a:r>
        </a:p>
      </dsp:txBody>
      <dsp:txXfrm>
        <a:off x="8187194" y="2092925"/>
        <a:ext cx="2320312" cy="348046"/>
      </dsp:txXfrm>
    </dsp:sp>
    <dsp:sp modelId="{BA068B83-C5BA-4B85-BA0C-08D918489499}">
      <dsp:nvSpPr>
        <dsp:cNvPr id="0" name=""/>
        <dsp:cNvSpPr/>
      </dsp:nvSpPr>
      <dsp:spPr>
        <a:xfrm>
          <a:off x="8187194" y="2480134"/>
          <a:ext cx="2320312" cy="67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B79D9-A76C-46AD-B28E-61C57DA02CFF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EC497-63AB-46F2-885D-7BD34339D8E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9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5FB8-06AA-4C1A-A968-57D779A9CA95}" type="datetime1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1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55BCD-E069-4629-9552-A538BFFA343C}" type="datetime1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0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03E4-213A-47F0-B3C9-50A3D4CDDBF8}" type="datetime1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13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F368F-8B76-4CFC-862F-609B56A0D0AC}" type="datetime1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3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3F2F-D4F3-47CA-A230-6F44F6EFBAF2}" type="datetime1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02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5B59-CC58-4DB1-A820-0CF91B0D4CBB}" type="datetime1">
              <a:rPr lang="en-GB" smtClean="0"/>
              <a:t>21/04/2023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2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4EB1-51C5-4BC0-A21E-255B105FF638}" type="datetime1">
              <a:rPr lang="en-GB" smtClean="0"/>
              <a:t>21/04/2023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69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3698-B7F1-468F-8ED2-8654880450E3}" type="datetime1">
              <a:rPr lang="en-GB" smtClean="0"/>
              <a:t>21/04/2023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19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9BCD-C4BD-4153-964A-42FBE8C43732}" type="datetime1">
              <a:rPr lang="en-GB" smtClean="0"/>
              <a:t>21/04/2023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70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DD73-A735-4254-803D-0B8E529BDCC0}" type="datetime1">
              <a:rPr lang="en-GB" smtClean="0"/>
              <a:t>21/04/2023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10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21DD-FE0A-4FDA-BDC4-61A2BA83BF9A}" type="datetime1">
              <a:rPr lang="en-GB" smtClean="0"/>
              <a:t>21/04/2023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166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40C24-8586-46C9-BAF9-80B18308194B}" type="datetime1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Il Nostro Amico Brillante - Guido Masiello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CD85-918A-4078-B286-E7A70FA102A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779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oho.nascom.nasa.gov/home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ancione&#10;&#10;Descrizione generata automaticamente">
            <a:extLst>
              <a:ext uri="{FF2B5EF4-FFF2-40B4-BE49-F238E27FC236}">
                <a16:creationId xmlns:a16="http://schemas.microsoft.com/office/drawing/2014/main" id="{B8C5073A-40A6-D144-D390-F10A2981A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204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C2EEC7D-4CAA-B620-317A-DA236F828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>
                <a:solidFill>
                  <a:srgbClr val="FFFFFF"/>
                </a:solidFill>
              </a:rPr>
              <a:t>Il Nostro Amico Brillante</a:t>
            </a:r>
            <a:endParaRPr lang="en-GB" sz="52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B8E8A95-56E8-F657-E2AC-B42D7AD38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Guido Masiello</a:t>
            </a:r>
          </a:p>
          <a:p>
            <a:r>
              <a:rPr lang="it-IT">
                <a:solidFill>
                  <a:srgbClr val="FFFFFF"/>
                </a:solidFill>
              </a:rPr>
              <a:t>Scuola di Ingegneria Università di Basilicata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3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ancione&#10;&#10;Descrizione generata automaticamente">
            <a:extLst>
              <a:ext uri="{FF2B5EF4-FFF2-40B4-BE49-F238E27FC236}">
                <a16:creationId xmlns:a16="http://schemas.microsoft.com/office/drawing/2014/main" id="{3045BCE5-5E98-FE4F-DDB9-C4F80BF50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2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F50342-A83B-9DED-FBA2-8427BE86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Sommario</a:t>
            </a: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0" name="Segnaposto contenuto 4">
            <a:extLst>
              <a:ext uri="{FF2B5EF4-FFF2-40B4-BE49-F238E27FC236}">
                <a16:creationId xmlns:a16="http://schemas.microsoft.com/office/drawing/2014/main" id="{33AA7FB3-5376-C3C3-292B-B0F4A3B93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204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9A64FC-6568-E85E-128B-2973EB45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DE9945-02B7-B5B0-EE26-715CE9F8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3CD06-7567-BEF2-B9C7-D430B8DE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Atmosfera Solare a diverse Lunghezze d’onda</a:t>
            </a:r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FB0D3EC-57DC-F72A-E9A5-AE75C60AD0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194" y="1407155"/>
            <a:ext cx="6627829" cy="497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D2FEB7E-1D9A-FC5B-BE4D-BCC5B947A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1893" y="1590911"/>
            <a:ext cx="3657600" cy="2896248"/>
          </a:xfrm>
        </p:spPr>
        <p:txBody>
          <a:bodyPr>
            <a:normAutofit fontScale="92500"/>
          </a:bodyPr>
          <a:lstStyle/>
          <a:p>
            <a:r>
              <a:rPr lang="it-IT" dirty="0"/>
              <a:t>Osservando a diverse lunghezze d’onda si osserva l’atmosfera solare a diverse quote</a:t>
            </a:r>
          </a:p>
          <a:p>
            <a:r>
              <a:rPr lang="en-GB" dirty="0"/>
              <a:t>NASA’s Solar Dynamics Observatory (SDO)</a:t>
            </a:r>
          </a:p>
          <a:p>
            <a:r>
              <a:rPr lang="en-GB" dirty="0" err="1"/>
              <a:t>Lanciato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2012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D880DC5-1A4C-3EFC-8C5C-758635A06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28" y="4561698"/>
            <a:ext cx="1816329" cy="1816329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E06DE7A-C90C-66EC-A1CC-239C6E60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11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670417-6933-A45F-83BC-E3FCFCD0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647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ABA608-8A6D-8F11-80DF-C774A0B2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SOHO – SOlar and Heliospheric Observatory   </a:t>
            </a:r>
            <a:endParaRPr lang="en-GB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CF8E78E2-5E46-ADEA-E6C4-EEF825EBF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543423" cy="3760737"/>
          </a:xfrm>
        </p:spPr>
        <p:txBody>
          <a:bodyPr>
            <a:normAutofit fontScale="77500" lnSpcReduction="20000"/>
          </a:bodyPr>
          <a:lstStyle/>
          <a:p>
            <a:r>
              <a:rPr lang="it-IT" altLang="en-US" dirty="0"/>
              <a:t>Collaborazione ESA e NASA</a:t>
            </a:r>
          </a:p>
          <a:p>
            <a:r>
              <a:rPr lang="it-IT" altLang="en-US" dirty="0">
                <a:hlinkClick r:id="rId2"/>
              </a:rPr>
              <a:t>https://soho.nascom.nasa.gov/home.html</a:t>
            </a:r>
            <a:r>
              <a:rPr lang="it-IT" altLang="en-US" dirty="0"/>
              <a:t> </a:t>
            </a:r>
          </a:p>
          <a:p>
            <a:r>
              <a:rPr lang="it-IT" altLang="en-US" dirty="0"/>
              <a:t>Lanciato nel Dicembre 1995</a:t>
            </a:r>
          </a:p>
          <a:p>
            <a:r>
              <a:rPr lang="it-IT" altLang="en-US" dirty="0"/>
              <a:t>E’ al 10002 giorno di Missione</a:t>
            </a:r>
          </a:p>
          <a:p>
            <a:r>
              <a:rPr lang="it-IT" altLang="en-US" dirty="0"/>
              <a:t>Per osservare il Sole ininterrottamente, il satellite </a:t>
            </a:r>
            <a:r>
              <a:rPr lang="it-IT" altLang="en-US" dirty="0" err="1"/>
              <a:t>SoHO</a:t>
            </a:r>
            <a:r>
              <a:rPr lang="it-IT" altLang="en-US" dirty="0"/>
              <a:t> orbita ad una distanza per la quale, la combinazione delle attrazioni gravitazionali del Sole e della Terra, cancella la forza centrifuga.</a:t>
            </a:r>
          </a:p>
          <a:p>
            <a:r>
              <a:rPr lang="it-IT" altLang="en-US" dirty="0"/>
              <a:t>Punto Lagrangiano L1</a:t>
            </a:r>
          </a:p>
          <a:p>
            <a:r>
              <a:rPr lang="it-IT" altLang="en-US" dirty="0"/>
              <a:t>D = 1.500.000 km</a:t>
            </a:r>
          </a:p>
          <a:p>
            <a:endParaRPr lang="en-GB" dirty="0"/>
          </a:p>
        </p:txBody>
      </p:sp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04ED8E5F-0C5F-16C3-B3A6-86A26A242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015" y="5543972"/>
            <a:ext cx="5543423" cy="906513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FC5FFF6D-DE6F-0B63-43AF-ADE103EC49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" y="1825625"/>
            <a:ext cx="5424806" cy="462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81FA33BD-E0A3-1388-EEFB-767BF980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F37B0C-522D-1205-CA88-C469BD4C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334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A0AE64-C7CA-3B00-E476-AABCEA0D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Fotosfera vista da </a:t>
            </a:r>
            <a:r>
              <a:rPr lang="it-IT" dirty="0" err="1"/>
              <a:t>SoHO</a:t>
            </a:r>
            <a:endParaRPr lang="en-GB" dirty="0"/>
          </a:p>
        </p:txBody>
      </p:sp>
      <p:pic>
        <p:nvPicPr>
          <p:cNvPr id="6" name="Segnaposto contenuto 5" descr="Immagine che contiene nero, interno, arancione, blu&#10;&#10;Descrizione generata automaticamente">
            <a:extLst>
              <a:ext uri="{FF2B5EF4-FFF2-40B4-BE49-F238E27FC236}">
                <a16:creationId xmlns:a16="http://schemas.microsoft.com/office/drawing/2014/main" id="{5588137E-7751-7233-0804-248FDA6481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7675B2-7930-D812-3DB1-2F814380B2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L’animazione mostra 2 mesi di osservazioni di macchie solai effettuata dallo strumento MDI (</a:t>
            </a:r>
            <a:r>
              <a:rPr lang="it-IT" dirty="0" err="1"/>
              <a:t>Michelson</a:t>
            </a:r>
            <a:r>
              <a:rPr lang="it-IT" dirty="0"/>
              <a:t> Doppler </a:t>
            </a:r>
            <a:r>
              <a:rPr lang="it-IT" dirty="0" err="1"/>
              <a:t>Imager</a:t>
            </a:r>
            <a:r>
              <a:rPr lang="it-IT" dirty="0"/>
              <a:t>) a bordo di </a:t>
            </a:r>
            <a:r>
              <a:rPr lang="it-IT" dirty="0" err="1"/>
              <a:t>SoHO</a:t>
            </a:r>
            <a:endParaRPr lang="en-GB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04AF7C-5992-0712-3B0F-96863C26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C4C359-6167-5F8E-82F7-49992038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0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8D1FA0-3F32-FF85-23A4-7547ED08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Cromosfera vista da </a:t>
            </a:r>
            <a:r>
              <a:rPr lang="it-IT" dirty="0" err="1"/>
              <a:t>SoHO</a:t>
            </a:r>
            <a:endParaRPr lang="en-GB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86370EC-3CB2-7565-963A-24D76DB5EA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331" y="1825625"/>
            <a:ext cx="4351338" cy="4351338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5E5FA6-48E8-8880-EE66-0A17CAA711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Immagini a tre lunghezze d’onda dello strumento EIT (Extreme </a:t>
            </a:r>
            <a:r>
              <a:rPr lang="it-IT" dirty="0" err="1"/>
              <a:t>ultraviolet</a:t>
            </a:r>
            <a:r>
              <a:rPr lang="it-IT" dirty="0"/>
              <a:t> Imaging </a:t>
            </a:r>
            <a:r>
              <a:rPr lang="it-IT" dirty="0" err="1"/>
              <a:t>Telescope</a:t>
            </a:r>
            <a:r>
              <a:rPr lang="it-IT" dirty="0"/>
              <a:t>) a bordo di </a:t>
            </a:r>
            <a:r>
              <a:rPr lang="it-IT" dirty="0" err="1"/>
              <a:t>SoHO</a:t>
            </a:r>
            <a:r>
              <a:rPr lang="it-IT" dirty="0"/>
              <a:t> combinate come una immagine RGB (171A, 195A, and 284A)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FFF79C-1209-2591-2200-C18B1095B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A2862E-DF06-1AE5-A8FF-969F8125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776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>
            <a:extLst>
              <a:ext uri="{FF2B5EF4-FFF2-40B4-BE49-F238E27FC236}">
                <a16:creationId xmlns:a16="http://schemas.microsoft.com/office/drawing/2014/main" id="{0EE41C33-5DF0-A153-437E-5603E0DD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Corona Solare Vista da </a:t>
            </a:r>
            <a:r>
              <a:rPr lang="it-IT" dirty="0" err="1"/>
              <a:t>SoHO</a:t>
            </a:r>
            <a:endParaRPr lang="en-GB" dirty="0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19397BF6-2C4E-9C9F-6F4E-E0624DCAF1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66" y="1825625"/>
            <a:ext cx="408366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egnaposto contenuto 22">
            <a:extLst>
              <a:ext uri="{FF2B5EF4-FFF2-40B4-BE49-F238E27FC236}">
                <a16:creationId xmlns:a16="http://schemas.microsoft.com/office/drawing/2014/main" id="{604EBB99-F9D1-C877-D8B9-E90A783F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11" y="2451988"/>
            <a:ext cx="4200620" cy="3150465"/>
          </a:xfrm>
          <a:prstGeom prst="rect">
            <a:avLst/>
          </a:prstGeom>
        </p:spPr>
      </p:pic>
      <p:sp>
        <p:nvSpPr>
          <p:cNvPr id="26" name="Segnaposto contenuto 25">
            <a:extLst>
              <a:ext uri="{FF2B5EF4-FFF2-40B4-BE49-F238E27FC236}">
                <a16:creationId xmlns:a16="http://schemas.microsoft.com/office/drawing/2014/main" id="{F34781F7-0A62-42A6-0A26-80B1EE6F0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955314"/>
            <a:ext cx="5181600" cy="2218474"/>
          </a:xfrm>
        </p:spPr>
        <p:txBody>
          <a:bodyPr>
            <a:normAutofit fontScale="70000" lnSpcReduction="20000"/>
          </a:bodyPr>
          <a:lstStyle/>
          <a:p>
            <a:r>
              <a:rPr lang="it-IT" altLang="en-US" sz="2800" dirty="0">
                <a:solidFill>
                  <a:schemeClr val="tx1"/>
                </a:solidFill>
              </a:rPr>
              <a:t>LASCO (</a:t>
            </a:r>
            <a:r>
              <a:rPr lang="en-GB" altLang="en-US" sz="2800" dirty="0">
                <a:solidFill>
                  <a:schemeClr val="tx1"/>
                </a:solidFill>
              </a:rPr>
              <a:t>Large Angle and Spectrometric Coronagraph Experiment) a </a:t>
            </a:r>
            <a:r>
              <a:rPr lang="it-IT" altLang="en-US" sz="2800" dirty="0">
                <a:solidFill>
                  <a:schemeClr val="tx1"/>
                </a:solidFill>
              </a:rPr>
              <a:t>bordo di SoHo permette l’osservazione della corona solare ecclissando il disco solare</a:t>
            </a:r>
          </a:p>
          <a:p>
            <a:r>
              <a:rPr lang="it-IT" dirty="0"/>
              <a:t>L’animazione mostra 20 giorni continui di osservazione del sole.</a:t>
            </a:r>
          </a:p>
          <a:p>
            <a:r>
              <a:rPr lang="it-IT" dirty="0"/>
              <a:t>Si nota l’intensa attività solare e il passaggio di pianeti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B0EE3B5-B692-98DF-C289-383E57AD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226748-861A-0E1B-0390-8D32EB5E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34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>
            <a:extLst>
              <a:ext uri="{FF2B5EF4-FFF2-40B4-BE49-F238E27FC236}">
                <a16:creationId xmlns:a16="http://schemas.microsoft.com/office/drawing/2014/main" id="{0EE41C33-5DF0-A153-437E-5603E0DD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Corona Solare Vista da </a:t>
            </a:r>
            <a:r>
              <a:rPr lang="it-IT" dirty="0" err="1"/>
              <a:t>SoHO</a:t>
            </a:r>
            <a:endParaRPr lang="en-GB" dirty="0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19397BF6-2C4E-9C9F-6F4E-E0624DCAF1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66" y="1825625"/>
            <a:ext cx="408366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egnaposto contenuto 25">
            <a:extLst>
              <a:ext uri="{FF2B5EF4-FFF2-40B4-BE49-F238E27FC236}">
                <a16:creationId xmlns:a16="http://schemas.microsoft.com/office/drawing/2014/main" id="{F34781F7-0A62-42A6-0A26-80B1EE6F0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955314"/>
            <a:ext cx="5181600" cy="2218474"/>
          </a:xfrm>
        </p:spPr>
        <p:txBody>
          <a:bodyPr>
            <a:normAutofit fontScale="70000" lnSpcReduction="20000"/>
          </a:bodyPr>
          <a:lstStyle/>
          <a:p>
            <a:r>
              <a:rPr lang="it-IT" altLang="en-US" sz="2800" dirty="0">
                <a:solidFill>
                  <a:schemeClr val="tx1"/>
                </a:solidFill>
              </a:rPr>
              <a:t>LASCO (</a:t>
            </a:r>
            <a:r>
              <a:rPr lang="en-GB" altLang="en-US" sz="2800" dirty="0">
                <a:solidFill>
                  <a:schemeClr val="tx1"/>
                </a:solidFill>
              </a:rPr>
              <a:t>Large Angle and Spectrometric Coronagraph Experiment) a </a:t>
            </a:r>
            <a:r>
              <a:rPr lang="it-IT" altLang="en-US" sz="2800" dirty="0">
                <a:solidFill>
                  <a:schemeClr val="tx1"/>
                </a:solidFill>
              </a:rPr>
              <a:t>bordo di SoHo permette l’osservazione della corona solare ecclissando il disco solare</a:t>
            </a:r>
          </a:p>
          <a:p>
            <a:r>
              <a:rPr lang="it-IT" dirty="0"/>
              <a:t>L’animazione mostra 20 giorni continui di osservazione del sole.</a:t>
            </a:r>
          </a:p>
          <a:p>
            <a:r>
              <a:rPr lang="it-IT" dirty="0"/>
              <a:t>Si nota l’intensa attività solare e il passaggio di pianeti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A4CD52-F0E4-B327-8C45-FCEB4DAD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A9906E-3EBE-4C31-B6C1-5C93B27B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207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B2998F-0497-20A4-7C7B-31AF71FD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</a:t>
            </a:r>
            <a:r>
              <a:rPr lang="it-IT" dirty="0" err="1"/>
              <a:t>Flare</a:t>
            </a:r>
            <a:r>
              <a:rPr lang="it-IT" dirty="0"/>
              <a:t> visto da </a:t>
            </a:r>
            <a:r>
              <a:rPr lang="it-IT" dirty="0" err="1"/>
              <a:t>SoHO</a:t>
            </a:r>
            <a:endParaRPr lang="en-GB" dirty="0"/>
          </a:p>
        </p:txBody>
      </p:sp>
      <p:pic>
        <p:nvPicPr>
          <p:cNvPr id="7" name="Segnaposto contenuto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D8C02134-7A97-4DAA-3C63-796D99E9C9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A5152F-DAC0-1EC4-CD80-71AB9AC255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L’animazione mostra un </a:t>
            </a:r>
            <a:r>
              <a:rPr lang="it-IT" dirty="0" err="1"/>
              <a:t>flare</a:t>
            </a:r>
            <a:r>
              <a:rPr lang="it-IT" dirty="0"/>
              <a:t> solare come viene osservato da MDI, EIT e LASCO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81CADF-238E-378F-B83C-681B2A6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17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B28F61-5966-A1CA-3114-176A6602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98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D4789A-3E64-DF86-CEBF-534BE4F2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9" y="5632386"/>
            <a:ext cx="9681882" cy="739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t-IT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Il risultato di queste eruzioni sulla Terra: Aurora Boreale</a:t>
            </a:r>
            <a:br>
              <a:rPr lang="it-IT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it-IT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Tromsø</a:t>
            </a:r>
            <a:r>
              <a:rPr lang="it-IT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Norvegia 17/03/2023</a:t>
            </a:r>
          </a:p>
        </p:txBody>
      </p:sp>
      <p:pic>
        <p:nvPicPr>
          <p:cNvPr id="8" name="Segnaposto contenuto 7" descr="Immagine che contiene verme, cielo notturno&#10;&#10;Descrizione generata automaticamente">
            <a:extLst>
              <a:ext uri="{FF2B5EF4-FFF2-40B4-BE49-F238E27FC236}">
                <a16:creationId xmlns:a16="http://schemas.microsoft.com/office/drawing/2014/main" id="{0E125EA6-3273-8511-2E20-E5C1937A2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6" b="619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157CE6-A2A2-C074-BE22-3A78F72E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D1FCD85-918A-4078-B286-E7A70FA102A9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716C77-640D-8495-4A0B-EAE8ABDD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792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ancione&#10;&#10;Descrizione generata automaticamente">
            <a:extLst>
              <a:ext uri="{FF2B5EF4-FFF2-40B4-BE49-F238E27FC236}">
                <a16:creationId xmlns:a16="http://schemas.microsoft.com/office/drawing/2014/main" id="{3045BCE5-5E98-FE4F-DDB9-C4F80BF50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2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F50342-A83B-9DED-FBA2-8427BE86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Sommario</a:t>
            </a: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0" name="Segnaposto contenuto 4">
            <a:extLst>
              <a:ext uri="{FF2B5EF4-FFF2-40B4-BE49-F238E27FC236}">
                <a16:creationId xmlns:a16="http://schemas.microsoft.com/office/drawing/2014/main" id="{33AA7FB3-5376-C3C3-292B-B0F4A3B93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9381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70C37C-B813-2D0A-6C29-10E4CE0F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19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D64145-856C-A7F0-A560-6660AF05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88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rancione&#10;&#10;Descrizione generata automaticamente">
            <a:extLst>
              <a:ext uri="{FF2B5EF4-FFF2-40B4-BE49-F238E27FC236}">
                <a16:creationId xmlns:a16="http://schemas.microsoft.com/office/drawing/2014/main" id="{3045BCE5-5E98-FE4F-DDB9-C4F80BF50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2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F50342-A83B-9DED-FBA2-8427BE86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Sommario</a:t>
            </a: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0" name="Segnaposto contenuto 4">
            <a:extLst>
              <a:ext uri="{FF2B5EF4-FFF2-40B4-BE49-F238E27FC236}">
                <a16:creationId xmlns:a16="http://schemas.microsoft.com/office/drawing/2014/main" id="{33AA7FB3-5376-C3C3-292B-B0F4A3B934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D49FB0-CDA0-EB96-E008-E46AC3EE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0A4786-1FC2-4D13-74E0-B9920F20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005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413477-24DE-14FF-C4F2-0277B548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Relatività Generale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6B70D1-4613-4055-F082-C35F704AF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4318" cy="4351338"/>
          </a:xfrm>
        </p:spPr>
        <p:txBody>
          <a:bodyPr/>
          <a:lstStyle/>
          <a:p>
            <a:r>
              <a:rPr lang="it-IT" dirty="0"/>
              <a:t>Ecclissi solare del 29 Maggio 1919</a:t>
            </a:r>
          </a:p>
          <a:p>
            <a:r>
              <a:rPr lang="en-GB" dirty="0"/>
              <a:t>Arthur Stanley Eddington </a:t>
            </a:r>
            <a:r>
              <a:rPr lang="it-IT" dirty="0"/>
              <a:t>osserva che La massa del Sole  devia la luce delle stelle sullo sfondo</a:t>
            </a:r>
            <a:endParaRPr lang="en-GB" dirty="0"/>
          </a:p>
          <a:p>
            <a:r>
              <a:rPr lang="it-IT" dirty="0"/>
              <a:t>La prima conferma della teoria della Relatività Generale di Einstein</a:t>
            </a:r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ACB29B-4FBB-0607-81CD-996608FD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20</a:t>
            </a:fld>
            <a:endParaRPr lang="en-GB"/>
          </a:p>
        </p:txBody>
      </p:sp>
      <p:pic>
        <p:nvPicPr>
          <p:cNvPr id="6150" name="Picture 6" descr="undefined">
            <a:extLst>
              <a:ext uri="{FF2B5EF4-FFF2-40B4-BE49-F238E27FC236}">
                <a16:creationId xmlns:a16="http://schemas.microsoft.com/office/drawing/2014/main" id="{DE8D1724-CE3E-C596-FC25-340F37AD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0"/>
            <a:ext cx="534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6E8C89-5C8E-25FB-A084-714E42E7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39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C32861-569E-0C86-9CE7-71E87F0E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Eliosismologia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CD5EE9-9D00-1F24-9FDC-512DB6894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7304"/>
            <a:ext cx="6054436" cy="1793875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Nel Sole si propagano delle onde di pressione generate all'interno che si propagano verso l’esterno.</a:t>
            </a:r>
          </a:p>
          <a:p>
            <a:r>
              <a:rPr lang="it-IT" dirty="0"/>
              <a:t>Lo studio dei moti di oscillazione permette di ricostruire gli interni del Sole</a:t>
            </a:r>
          </a:p>
          <a:p>
            <a:endParaRPr lang="it-IT" dirty="0"/>
          </a:p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BA066F-6A8C-2517-7014-CE254041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21</a:t>
            </a:fld>
            <a:endParaRPr lang="en-GB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40AB0BD-238B-6148-7357-4B193A359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04732"/>
            <a:ext cx="2712066" cy="271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FF0572-51F1-A243-C674-2A71E62F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10" y="3704732"/>
            <a:ext cx="2780835" cy="27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391EDB1B-BB22-5580-ECBE-083AA04B9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3107E6E-9F02-B331-D782-4D69E71D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1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9330BB-5029-F3F3-E9F1-03C222C8B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Neutrini che Oscillano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A3DCDB-372A-9CB2-5FC6-0061B6F12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1930 Le stelle vengono descritte dal modello Stellare</a:t>
            </a:r>
          </a:p>
          <a:p>
            <a:r>
              <a:rPr lang="it-IT" dirty="0"/>
              <a:t>1970 Le osservazioni a terra misuravano un terzo dei neutrini previsti dal Modello Stellare</a:t>
            </a:r>
          </a:p>
          <a:p>
            <a:r>
              <a:rPr lang="it-IT" dirty="0"/>
              <a:t>Per il Modello Standard (particelle e interazioni fondamentali era sbagliato il Modello Stellare </a:t>
            </a:r>
          </a:p>
          <a:p>
            <a:r>
              <a:rPr lang="it-IT" dirty="0"/>
              <a:t>Le previsioni del Modello Stellare vengono confermate da quelle dell’</a:t>
            </a:r>
            <a:r>
              <a:rPr lang="it-IT" dirty="0" err="1"/>
              <a:t>Elisosismologia</a:t>
            </a:r>
            <a:endParaRPr lang="it-IT" dirty="0"/>
          </a:p>
          <a:p>
            <a:r>
              <a:rPr lang="it-IT" dirty="0"/>
              <a:t>La fisica del neutrino andava cambiata (il neutrino ha massa!) e con essa il Modello Standard</a:t>
            </a:r>
          </a:p>
          <a:p>
            <a:r>
              <a:rPr lang="it-IT" dirty="0"/>
              <a:t>2015 -  Nobel per la fisica </a:t>
            </a:r>
            <a:r>
              <a:rPr lang="it-IT" dirty="0" err="1"/>
              <a:t>Takaaki</a:t>
            </a:r>
            <a:r>
              <a:rPr lang="it-IT" dirty="0"/>
              <a:t> </a:t>
            </a:r>
            <a:r>
              <a:rPr lang="it-IT" dirty="0" err="1"/>
              <a:t>Kajita</a:t>
            </a:r>
            <a:r>
              <a:rPr lang="it-IT" dirty="0"/>
              <a:t> e Arthur B. McDonald "per la scoperta dell'oscillazione dei neutrini, che dimostra che il Neutrino ha massa"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1E2336-5DC4-4129-76D4-FC792CB5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600B39-0C0D-D3CE-1507-575C1E31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396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ancione&#10;&#10;Descrizione generata automaticamente">
            <a:extLst>
              <a:ext uri="{FF2B5EF4-FFF2-40B4-BE49-F238E27FC236}">
                <a16:creationId xmlns:a16="http://schemas.microsoft.com/office/drawing/2014/main" id="{3045BCE5-5E98-FE4F-DDB9-C4F80BF50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2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F50342-A83B-9DED-FBA2-8427BE86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Sommario</a:t>
            </a: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0" name="Segnaposto contenuto 4">
            <a:extLst>
              <a:ext uri="{FF2B5EF4-FFF2-40B4-BE49-F238E27FC236}">
                <a16:creationId xmlns:a16="http://schemas.microsoft.com/office/drawing/2014/main" id="{33AA7FB3-5376-C3C3-292B-B0F4A3B93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0992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7392DF-C945-AAD0-5BE0-62DDBC7A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A5E7D0-EEDA-0714-0153-46B608B5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105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Dal Sole alla Terra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1487488" y="1403710"/>
                <a:ext cx="8714347" cy="5089165"/>
              </a:xfrm>
            </p:spPr>
            <p:txBody>
              <a:bodyPr>
                <a:normAutofit fontScale="55000" lnSpcReduction="20000"/>
              </a:bodyPr>
              <a:lstStyle/>
              <a:p>
                <a:pPr marL="136771" inden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it-IT" sz="2800" kern="0" dirty="0"/>
                  <a:t>Da 4.5 Miliardi di Anni, il Sole emette verso lo spazio un flusso radiante di </a:t>
                </a:r>
              </a:p>
              <a:p>
                <a:pPr marL="136771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𝑸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𝟑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.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𝟗𝟎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 ∙</m:t>
                    </m:r>
                    <m:sSup>
                      <m:sSupPr>
                        <m:ctrlP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𝟐𝟔</m:t>
                        </m:r>
                      </m:sup>
                    </m:sSup>
                  </m:oMath>
                </a14:m>
                <a:r>
                  <a:rPr lang="it-IT" sz="2800" b="1" kern="0" dirty="0">
                    <a:solidFill>
                      <a:srgbClr val="FFFF00"/>
                    </a:solidFill>
                  </a:rPr>
                  <a:t> Watt</a:t>
                </a:r>
                <a:r>
                  <a:rPr lang="it-IT" b="1" kern="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1" i="0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kern="0">
                        <a:solidFill>
                          <a:srgbClr val="FFFF00"/>
                        </a:solidFill>
                        <a:latin typeface="Cambria Math"/>
                      </a:rPr>
                      <m:t>𝟑𝟗𝟎</m:t>
                    </m:r>
                    <m:r>
                      <a:rPr lang="it-IT" b="1" i="1" ker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b="1" kern="0" dirty="0">
                    <a:solidFill>
                      <a:srgbClr val="FFFF00"/>
                    </a:solidFill>
                  </a:rPr>
                  <a:t>YottaWatt</a:t>
                </a:r>
                <a:r>
                  <a:rPr lang="it-IT" sz="2800" kern="0" dirty="0"/>
                  <a:t>.</a:t>
                </a:r>
              </a:p>
              <a:p>
                <a:pPr marL="13677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it-IT" sz="2800" kern="0" dirty="0"/>
                  <a:t>Prevalentemente nel visibile. E continuerà per altri 4.5 Miliardi di Anni</a:t>
                </a:r>
              </a:p>
              <a:p>
                <a:pPr marL="136771" inden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it-IT" sz="2800" kern="0" dirty="0"/>
                  <a:t>Questo vuol dire che, data la distanza tra Terra e Sole, fuori dalla nostra  atmosfera, ogni metro quadrato è investito da una irradianza di circa </a:t>
                </a:r>
              </a:p>
              <a:p>
                <a:pPr marL="136771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𝑺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𝟏𝟒𝟎𝟎</m:t>
                    </m:r>
                  </m:oMath>
                </a14:m>
                <a:r>
                  <a:rPr lang="it-IT" sz="2800" b="1" kern="0" dirty="0">
                    <a:solidFill>
                      <a:srgbClr val="FFFF00"/>
                    </a:solidFill>
                  </a:rPr>
                  <a:t> Watt/m</a:t>
                </a:r>
                <a:r>
                  <a:rPr lang="it-IT" sz="2800" b="1" kern="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it-IT" sz="2800" b="1" kern="0" dirty="0">
                    <a:solidFill>
                      <a:srgbClr val="FFFF00"/>
                    </a:solidFill>
                  </a:rPr>
                  <a:t>. </a:t>
                </a:r>
              </a:p>
              <a:p>
                <a:pPr marL="136771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it-IT" sz="2800" b="1" kern="0" dirty="0">
                  <a:solidFill>
                    <a:srgbClr val="FFFF00"/>
                  </a:solidFill>
                </a:endParaRPr>
              </a:p>
              <a:p>
                <a:pPr marL="136771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it-IT" sz="2800" b="1" kern="0" dirty="0">
                  <a:solidFill>
                    <a:srgbClr val="FFFF00"/>
                  </a:solidFill>
                </a:endParaRPr>
              </a:p>
              <a:p>
                <a:pPr marL="136771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it-IT" sz="2800" b="1" kern="0" dirty="0">
                  <a:solidFill>
                    <a:srgbClr val="FFFF00"/>
                  </a:solidFill>
                </a:endParaRPr>
              </a:p>
              <a:p>
                <a:pPr marL="136771" inden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it-IT" sz="2800" kern="0" dirty="0"/>
                  <a:t>Circa il 30 %  (Albedo </a:t>
                </a:r>
                <a14:m>
                  <m:oMath xmlns:m="http://schemas.openxmlformats.org/officeDocument/2006/math">
                    <m:r>
                      <a:rPr lang="it-IT" sz="2800" i="1" kern="0">
                        <a:latin typeface="Cambria Math"/>
                      </a:rPr>
                      <m:t>𝑟</m:t>
                    </m:r>
                    <m:r>
                      <a:rPr lang="it-IT" sz="2800" i="1" kern="0">
                        <a:latin typeface="Cambria Math"/>
                      </a:rPr>
                      <m:t>=0.3</m:t>
                    </m:r>
                  </m:oMath>
                </a14:m>
                <a:r>
                  <a:rPr lang="it-IT" sz="2800" kern="0" dirty="0"/>
                  <a:t>) di questa irradianza viene riflessa verso lo spazio dalla Terra.  </a:t>
                </a:r>
              </a:p>
              <a:p>
                <a:pPr marL="136771" inden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it-IT" sz="2800" kern="0" dirty="0"/>
                  <a:t>Infine, visto che la terra è una sfera che gira su se stessa (in media un emisfero è al sole e l’altro al buio), essa verrà riscaldata da circa</a:t>
                </a:r>
              </a:p>
              <a:p>
                <a:pPr marL="136771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𝑬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𝒓</m:t>
                        </m:r>
                      </m:e>
                    </m:d>
                    <m:f>
                      <m:fPr>
                        <m:ctrlPr>
                          <a:rPr lang="el-GR" sz="2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𝑺</m:t>
                        </m:r>
                      </m:num>
                      <m:den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𝟐𝟒𝟎</m:t>
                    </m:r>
                  </m:oMath>
                </a14:m>
                <a:r>
                  <a:rPr lang="it-IT" sz="2800" b="1" kern="0" dirty="0">
                    <a:solidFill>
                      <a:srgbClr val="FFFF00"/>
                    </a:solidFill>
                  </a:rPr>
                  <a:t> Watt/m</a:t>
                </a:r>
                <a:r>
                  <a:rPr lang="it-IT" sz="2800" b="1" kern="0" baseline="30000" dirty="0">
                    <a:solidFill>
                      <a:srgbClr val="FFFF00"/>
                    </a:solidFill>
                  </a:rPr>
                  <a:t>2</a:t>
                </a:r>
              </a:p>
              <a:p>
                <a:pPr marL="13677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it-IT" sz="2800" kern="0" dirty="0"/>
                  <a:t>In assenza di atmosfera questa irradianza «riscalderebbe» la Superficie della Terra a una temperatura media di circa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=−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𝟏𝟖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 ℃</m:t>
                    </m:r>
                  </m:oMath>
                </a14:m>
                <a:endParaRPr lang="it-IT" dirty="0"/>
              </a:p>
              <a:p>
                <a:pPr marL="13677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it-IT" dirty="0"/>
                  <a:t>Grazie alla atmosfera la temperatura media della terra è circa 35°C in più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kern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2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℃</m:t>
                    </m:r>
                  </m:oMath>
                </a14:m>
                <a:endParaRPr lang="it-IT" dirty="0"/>
              </a:p>
              <a:p>
                <a:pPr marL="13677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7488" y="1403710"/>
                <a:ext cx="8714347" cy="5089165"/>
              </a:xfrm>
              <a:blipFill>
                <a:blip r:embed="rId2"/>
                <a:stretch>
                  <a:fillRect t="-240" r="-2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6B1B-4F3D-4D79-8AB1-5A6315971AC0}" type="slidenum">
              <a:rPr lang="it-IT" altLang="it-IT" smtClean="0"/>
              <a:pPr/>
              <a:t>24</a:t>
            </a:fld>
            <a:endParaRPr lang="it-IT" alt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428"/>
            <a:ext cx="1663171" cy="43405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70506"/>
              </a:clrFrom>
              <a:clrTo>
                <a:srgbClr val="0705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7" y="2513819"/>
            <a:ext cx="2119920" cy="2119920"/>
          </a:xfrm>
          <a:prstGeom prst="rect">
            <a:avLst/>
          </a:prstGeom>
        </p:spPr>
      </p:pic>
      <p:sp>
        <p:nvSpPr>
          <p:cNvPr id="11" name="Freccia bidirezionale orizzontale 10"/>
          <p:cNvSpPr/>
          <p:nvPr/>
        </p:nvSpPr>
        <p:spPr bwMode="auto">
          <a:xfrm>
            <a:off x="1487488" y="3165740"/>
            <a:ext cx="8544949" cy="768085"/>
          </a:xfrm>
          <a:prstGeom prst="leftRightArrow">
            <a:avLst>
              <a:gd name="adj1" fmla="val 64728"/>
              <a:gd name="adj2" fmla="val 50000"/>
            </a:avLst>
          </a:prstGeom>
          <a:gradFill flip="none" rotWithShape="1">
            <a:gsLst>
              <a:gs pos="22000">
                <a:srgbClr val="FFC000"/>
              </a:gs>
              <a:gs pos="0">
                <a:srgbClr val="FF9933"/>
              </a:gs>
              <a:gs pos="60000">
                <a:srgbClr val="000817"/>
              </a:gs>
              <a:gs pos="41000">
                <a:schemeClr val="bg1"/>
              </a:gs>
              <a:gs pos="82000">
                <a:srgbClr val="002060"/>
              </a:gs>
              <a:gs pos="100000">
                <a:srgbClr val="0070C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6095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it-IT" sz="2800" b="1" spc="200" dirty="0">
                <a:ln w="11430"/>
                <a:solidFill>
                  <a:srgbClr val="F8F8F8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150 Milioni di kilometri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AACF57-7E74-A6EE-4F8A-969C9250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8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Dal Sole alla Terra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1554763" y="1400728"/>
                <a:ext cx="9537634" cy="151215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1800" kern="0" dirty="0"/>
                  <a:t>Torniamo all’equazione appena mostrata		</a:t>
                </a:r>
                <a14:m>
                  <m:oMath xmlns:m="http://schemas.openxmlformats.org/officeDocument/2006/math"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/>
                      </a:rPr>
                      <m:t>𝑬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it-IT" sz="1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it-IT" sz="1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𝒓</m:t>
                        </m:r>
                      </m:e>
                    </m:d>
                    <m:f>
                      <m:fPr>
                        <m:ctrlPr>
                          <a:rPr lang="el-GR" sz="1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𝑺</m:t>
                        </m:r>
                      </m:num>
                      <m:den>
                        <m:r>
                          <a:rPr lang="it-IT" sz="1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it-IT" sz="1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1800" b="1" i="1" kern="0">
                        <a:solidFill>
                          <a:srgbClr val="FFFF00"/>
                        </a:solidFill>
                        <a:latin typeface="Cambria Math"/>
                      </a:rPr>
                      <m:t>𝟐𝟒𝟎</m:t>
                    </m:r>
                  </m:oMath>
                </a14:m>
                <a:r>
                  <a:rPr lang="it-IT" sz="1800" b="1" kern="0" dirty="0">
                    <a:solidFill>
                      <a:srgbClr val="FFFF00"/>
                    </a:solidFill>
                  </a:rPr>
                  <a:t> Watt/m</a:t>
                </a:r>
                <a:r>
                  <a:rPr lang="it-IT" sz="1800" b="1" kern="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it-IT" sz="1800" kern="0" dirty="0"/>
                  <a:t>	</a:t>
                </a:r>
              </a:p>
              <a:p>
                <a:pPr marL="0" indent="0" algn="just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1800" kern="0" dirty="0"/>
                  <a:t>La Superficie della terra vale			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kern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it-IT" sz="1800" b="1" i="1" kern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</m:sub>
                    </m:sSub>
                    <m:r>
                      <a:rPr lang="it-IT" sz="1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𝟓𝟏𝟎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</m:oMath>
                </a14:m>
                <a:r>
                  <a:rPr lang="it-IT" sz="1800" b="1" kern="0" dirty="0">
                    <a:solidFill>
                      <a:srgbClr val="FFFF00"/>
                    </a:solidFill>
                  </a:rPr>
                  <a:t> m</a:t>
                </a:r>
                <a:r>
                  <a:rPr lang="it-IT" sz="1800" b="1" kern="0" baseline="30000" dirty="0">
                    <a:solidFill>
                      <a:srgbClr val="FFFF00"/>
                    </a:solidFill>
                  </a:rPr>
                  <a:t>2</a:t>
                </a:r>
              </a:p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1800" kern="0" dirty="0"/>
                  <a:t>Il Sole apporta Sulla Terra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kern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kern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it-IT" sz="1800" b="1" i="1" kern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</m:sub>
                    </m:sSub>
                    <m:r>
                      <a:rPr lang="it-IT" sz="1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1800" b="1" i="1" kern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𝟏𝟐𝟎𝟎𝟎𝟎</m:t>
                    </m:r>
                    <m:r>
                      <m:rPr>
                        <m:nor/>
                      </m:rPr>
                      <a:rPr lang="it-IT" sz="1800" b="1" i="0" kern="0" dirty="0" smtClean="0">
                        <a:solidFill>
                          <a:srgbClr val="FFFF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1800" b="1" i="0" kern="0" dirty="0" smtClean="0">
                        <a:solidFill>
                          <a:srgbClr val="FFFF00"/>
                        </a:solidFill>
                      </a:rPr>
                      <m:t>TeraWatt</m:t>
                    </m:r>
                  </m:oMath>
                </a14:m>
                <a:endParaRPr lang="it-IT" sz="1800" kern="0" dirty="0"/>
              </a:p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1800" kern="0" dirty="0"/>
                  <a:t>8000 volte più grande del consumo energetico mondiale 	</a:t>
                </a:r>
                <a:r>
                  <a:rPr lang="it-IT" sz="1800" b="1" kern="0" dirty="0">
                    <a:solidFill>
                      <a:srgbClr val="FFFF00"/>
                    </a:solidFill>
                  </a:rPr>
                  <a:t>15 </a:t>
                </a:r>
                <a:r>
                  <a:rPr lang="it-IT" sz="1800" b="1" kern="0" dirty="0" err="1">
                    <a:solidFill>
                      <a:srgbClr val="FFFF00"/>
                    </a:solidFill>
                  </a:rPr>
                  <a:t>TeraWatt</a:t>
                </a:r>
                <a:endParaRPr lang="it-IT" sz="1800" b="1" kern="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4763" y="1400728"/>
                <a:ext cx="9537634" cy="1512156"/>
              </a:xfrm>
              <a:blipFill>
                <a:blip r:embed="rId2"/>
                <a:stretch>
                  <a:fillRect l="-511"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6B1B-4F3D-4D79-8AB1-5A6315971AC0}" type="slidenum">
              <a:rPr lang="it-IT" altLang="it-IT" smtClean="0"/>
              <a:pPr/>
              <a:t>25</a:t>
            </a:fld>
            <a:endParaRPr lang="it-IT" alt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428"/>
            <a:ext cx="1663171" cy="43405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70506"/>
              </a:clrFrom>
              <a:clrTo>
                <a:srgbClr val="0705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7" y="2513819"/>
            <a:ext cx="2119920" cy="2119920"/>
          </a:xfrm>
          <a:prstGeom prst="rect">
            <a:avLst/>
          </a:prstGeom>
        </p:spPr>
      </p:pic>
      <p:sp>
        <p:nvSpPr>
          <p:cNvPr id="10" name="Cubo 9">
            <a:extLst>
              <a:ext uri="{FF2B5EF4-FFF2-40B4-BE49-F238E27FC236}">
                <a16:creationId xmlns:a16="http://schemas.microsoft.com/office/drawing/2014/main" id="{4B634CB6-8D0E-4C2D-9866-7700D0D0EF54}"/>
              </a:ext>
            </a:extLst>
          </p:cNvPr>
          <p:cNvSpPr/>
          <p:nvPr/>
        </p:nvSpPr>
        <p:spPr>
          <a:xfrm>
            <a:off x="1781401" y="3010234"/>
            <a:ext cx="3600000" cy="36000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120000 TW</a:t>
            </a:r>
            <a:endParaRPr lang="en-GB" sz="2000" dirty="0"/>
          </a:p>
        </p:txBody>
      </p:sp>
      <p:sp>
        <p:nvSpPr>
          <p:cNvPr id="11" name="Cubo 10">
            <a:extLst>
              <a:ext uri="{FF2B5EF4-FFF2-40B4-BE49-F238E27FC236}">
                <a16:creationId xmlns:a16="http://schemas.microsoft.com/office/drawing/2014/main" id="{132D1B01-50F2-4C03-ACB6-A17F9CB89D10}"/>
              </a:ext>
            </a:extLst>
          </p:cNvPr>
          <p:cNvSpPr/>
          <p:nvPr/>
        </p:nvSpPr>
        <p:spPr>
          <a:xfrm>
            <a:off x="8191383" y="4720234"/>
            <a:ext cx="180000" cy="1800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54D9920-1DA7-4926-882A-2247EEB3C621}"/>
              </a:ext>
            </a:extLst>
          </p:cNvPr>
          <p:cNvSpPr txBox="1"/>
          <p:nvPr/>
        </p:nvSpPr>
        <p:spPr>
          <a:xfrm>
            <a:off x="7843418" y="5094935"/>
            <a:ext cx="875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15 TW</a:t>
            </a:r>
            <a:endParaRPr lang="en-GB" sz="20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D445DB-9C7A-D26F-37E2-6F6C645B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8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Dal Sole alla Terra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1663170" y="1479479"/>
                <a:ext cx="8897253" cy="487687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2800" kern="0" dirty="0"/>
                  <a:t>Nella equazione precedente, al denominatore c’è 4 che è il risultato di 2 x 2.</a:t>
                </a:r>
              </a:p>
              <a:p>
                <a:pPr marL="136771" indent="0" algn="ctr">
                  <a:spcBef>
                    <a:spcPts val="0"/>
                  </a:spcBef>
                  <a:spcAft>
                    <a:spcPts val="800"/>
                  </a:spcAft>
                  <a:buNone/>
                </a:pPr>
                <a14:m>
                  <m:oMath xmlns:m="http://schemas.openxmlformats.org/officeDocument/2006/math">
                    <m:r>
                      <a:rPr lang="it-IT" sz="2800" b="1" i="1" kern="0" smtClean="0">
                        <a:solidFill>
                          <a:srgbClr val="FFFF00"/>
                        </a:solidFill>
                        <a:latin typeface="Cambria Math"/>
                      </a:rPr>
                      <m:t>𝑬</m:t>
                    </m:r>
                    <m:r>
                      <a:rPr lang="it-IT" sz="2800" b="1" i="1" kern="0" smtClea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𝒓</m:t>
                        </m:r>
                      </m:e>
                    </m:d>
                    <m:f>
                      <m:fPr>
                        <m:ctrlPr>
                          <a:rPr lang="el-GR" sz="2800" b="1" i="1" ker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𝑺</m:t>
                        </m:r>
                      </m:num>
                      <m:den>
                        <m:r>
                          <a:rPr lang="it-IT" sz="2800" b="1" i="1" kern="0">
                            <a:solidFill>
                              <a:srgbClr val="FFFF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=</m:t>
                    </m:r>
                    <m:r>
                      <a:rPr lang="it-IT" sz="2800" b="1" i="1" kern="0">
                        <a:solidFill>
                          <a:srgbClr val="FFFF00"/>
                        </a:solidFill>
                        <a:latin typeface="Cambria Math"/>
                      </a:rPr>
                      <m:t>𝟐𝟒𝟎</m:t>
                    </m:r>
                  </m:oMath>
                </a14:m>
                <a:r>
                  <a:rPr lang="it-IT" sz="2800" b="1" kern="0" dirty="0">
                    <a:solidFill>
                      <a:srgbClr val="FFFF00"/>
                    </a:solidFill>
                  </a:rPr>
                  <a:t> Watt/m</a:t>
                </a:r>
                <a:r>
                  <a:rPr lang="it-IT" sz="2800" b="1" kern="0" baseline="30000" dirty="0">
                    <a:solidFill>
                      <a:srgbClr val="FFFF00"/>
                    </a:solidFill>
                  </a:rPr>
                  <a:t>2</a:t>
                </a:r>
              </a:p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2667" kern="0" dirty="0"/>
                  <a:t>Il primo 2 tiene conto che la Terra è una sfera</a:t>
                </a:r>
              </a:p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2667" kern="0" dirty="0"/>
                  <a:t>Il secondo, che la Terra ruota su se stessa. </a:t>
                </a:r>
              </a:p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2667" kern="0" dirty="0"/>
                  <a:t>Concetti che per tanto tempo sono stati considerati nell’ordine</a:t>
                </a:r>
              </a:p>
              <a:p>
                <a:pPr lvl="1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it-IT" sz="2667" kern="0" dirty="0"/>
                  <a:t>Sbagliati,</a:t>
                </a:r>
              </a:p>
              <a:p>
                <a:pPr lvl="1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it-IT" sz="2667" kern="0" dirty="0"/>
                  <a:t>Eretici, </a:t>
                </a:r>
              </a:p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it-IT" sz="2667" kern="0" dirty="0"/>
                  <a:t>E alla fine si sono rivelati</a:t>
                </a:r>
              </a:p>
              <a:p>
                <a:pPr lvl="1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it-IT" sz="2667" b="1" i="1" kern="0" dirty="0"/>
                  <a:t>Rivoluzionari</a:t>
                </a:r>
                <a:endParaRPr lang="it-IT" sz="2667" b="1" i="1" kern="0" baseline="30000" dirty="0">
                  <a:solidFill>
                    <a:srgbClr val="FFFF00"/>
                  </a:solidFill>
                </a:endParaRPr>
              </a:p>
              <a:p>
                <a:r>
                  <a:rPr lang="it-IT" altLang="it-IT" sz="2800" dirty="0">
                    <a:ea typeface="Calibri" pitchFamily="32" charset="0"/>
                    <a:cs typeface="Calibri" pitchFamily="32" charset="0"/>
                  </a:rPr>
                  <a:t>Occorre lo sforzo congiunto di tutti,</a:t>
                </a:r>
              </a:p>
              <a:p>
                <a:pPr lvl="1"/>
                <a:r>
                  <a:rPr lang="it-IT" altLang="it-IT" dirty="0">
                    <a:ea typeface="Calibri" pitchFamily="32" charset="0"/>
                    <a:cs typeface="Calibri" pitchFamily="32" charset="0"/>
                  </a:rPr>
                  <a:t>I Governi</a:t>
                </a:r>
              </a:p>
              <a:p>
                <a:pPr lvl="1"/>
                <a:r>
                  <a:rPr lang="it-IT" altLang="it-IT" dirty="0">
                    <a:ea typeface="Calibri" pitchFamily="32" charset="0"/>
                    <a:cs typeface="Calibri" pitchFamily="32" charset="0"/>
                  </a:rPr>
                  <a:t>L’Economia</a:t>
                </a:r>
              </a:p>
              <a:p>
                <a:pPr lvl="1"/>
                <a:r>
                  <a:rPr lang="it-IT" altLang="it-IT" dirty="0">
                    <a:ea typeface="Calibri" pitchFamily="32" charset="0"/>
                    <a:cs typeface="Calibri" pitchFamily="32" charset="0"/>
                  </a:rPr>
                  <a:t>La Scienza</a:t>
                </a:r>
              </a:p>
              <a:p>
                <a:pPr lvl="1"/>
                <a:r>
                  <a:rPr lang="it-IT" altLang="it-IT" dirty="0">
                    <a:ea typeface="Calibri" pitchFamily="32" charset="0"/>
                    <a:cs typeface="Calibri" pitchFamily="32" charset="0"/>
                  </a:rPr>
                  <a:t>I Sistemi produttivi</a:t>
                </a:r>
              </a:p>
              <a:p>
                <a:pPr lvl="1"/>
                <a:r>
                  <a:rPr lang="it-IT" altLang="it-IT" dirty="0">
                    <a:ea typeface="Calibri" pitchFamily="32" charset="0"/>
                    <a:cs typeface="Calibri" pitchFamily="32" charset="0"/>
                  </a:rPr>
                  <a:t>I singoli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3170" y="1479479"/>
                <a:ext cx="8897253" cy="4876872"/>
              </a:xfrm>
              <a:blipFill>
                <a:blip r:embed="rId2"/>
                <a:stretch>
                  <a:fillRect l="-891" t="-2625" b="-1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6B1B-4F3D-4D79-8AB1-5A6315971AC0}" type="slidenum">
              <a:rPr lang="it-IT" altLang="it-IT" smtClean="0"/>
              <a:pPr/>
              <a:t>26</a:t>
            </a:fld>
            <a:endParaRPr lang="it-IT" alt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428"/>
            <a:ext cx="1663171" cy="43405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70506"/>
              </a:clrFrom>
              <a:clrTo>
                <a:srgbClr val="0705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7" y="2513819"/>
            <a:ext cx="2119920" cy="211992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DDDBB1-B12D-54D2-AD97-5C1301C46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E71597B-733D-4A14-71C6-87B2CDB9F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1" b="21259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6E0DB02-EAFB-2182-2309-B9203B89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Grazie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8BF2574-737C-C450-FA50-64D4F35A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D1FCD85-918A-4078-B286-E7A70FA102A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3DDEF0D-9711-D6D4-EE91-833A5350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42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rancione&#10;&#10;Descrizione generata automaticamente">
            <a:extLst>
              <a:ext uri="{FF2B5EF4-FFF2-40B4-BE49-F238E27FC236}">
                <a16:creationId xmlns:a16="http://schemas.microsoft.com/office/drawing/2014/main" id="{3045BCE5-5E98-FE4F-DDB9-C4F80BF50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2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AF50342-A83B-9DED-FBA2-8427BE86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Sommario</a:t>
            </a: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0" name="Segnaposto contenuto 4">
            <a:extLst>
              <a:ext uri="{FF2B5EF4-FFF2-40B4-BE49-F238E27FC236}">
                <a16:creationId xmlns:a16="http://schemas.microsoft.com/office/drawing/2014/main" id="{33AA7FB3-5376-C3C3-292B-B0F4A3B93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5557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86CBD4-8C53-32C3-B77D-094412EE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6510EF-BC76-1D5B-84BD-CDCD4488E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6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4BDD6-7253-9A9D-1B20-4D608F9E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c’è nello spazio tra le Stelle?</a:t>
            </a:r>
            <a:endParaRPr lang="en-GB" dirty="0"/>
          </a:p>
        </p:txBody>
      </p:sp>
      <p:pic>
        <p:nvPicPr>
          <p:cNvPr id="8" name="Immagine 7" descr="Immagine che contiene stella&#10;&#10;Descrizione generata automaticamente">
            <a:extLst>
              <a:ext uri="{FF2B5EF4-FFF2-40B4-BE49-F238E27FC236}">
                <a16:creationId xmlns:a16="http://schemas.microsoft.com/office/drawing/2014/main" id="{822F47F5-708C-9F90-B94C-B3E4282A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4022"/>
            <a:ext cx="3026003" cy="3026003"/>
          </a:xfrm>
          <a:prstGeom prst="rect">
            <a:avLst/>
          </a:prstGeom>
        </p:spPr>
      </p:pic>
      <p:pic>
        <p:nvPicPr>
          <p:cNvPr id="16" name="Immagine 15" descr="Immagine che contiene stella&#10;&#10;Descrizione generata automaticamente">
            <a:extLst>
              <a:ext uri="{FF2B5EF4-FFF2-40B4-BE49-F238E27FC236}">
                <a16:creationId xmlns:a16="http://schemas.microsoft.com/office/drawing/2014/main" id="{FA0DCABE-8473-C446-2B6E-4429BA063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8505">
            <a:off x="2328446" y="2147413"/>
            <a:ext cx="3990941" cy="393107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E1DBA41-122D-731F-A60F-3F686E36C641}"/>
              </a:ext>
            </a:extLst>
          </p:cNvPr>
          <p:cNvSpPr txBox="1"/>
          <p:nvPr/>
        </p:nvSpPr>
        <p:spPr>
          <a:xfrm>
            <a:off x="93850" y="5235337"/>
            <a:ext cx="2712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Nebulosa Trifida vista da Hubble Space </a:t>
            </a:r>
            <a:r>
              <a:rPr lang="it-IT" dirty="0" err="1"/>
              <a:t>Telescope</a:t>
            </a:r>
            <a:endParaRPr lang="en-GB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A70C5008-E4F9-49F8-BAEC-86E7579A9BCA}"/>
              </a:ext>
            </a:extLst>
          </p:cNvPr>
          <p:cNvSpPr/>
          <p:nvPr/>
        </p:nvSpPr>
        <p:spPr>
          <a:xfrm>
            <a:off x="2814917" y="1326775"/>
            <a:ext cx="4285129" cy="5602941"/>
          </a:xfrm>
          <a:custGeom>
            <a:avLst/>
            <a:gdLst>
              <a:gd name="connsiteX0" fmla="*/ 1667435 w 4338917"/>
              <a:gd name="connsiteY0" fmla="*/ 0 h 5638800"/>
              <a:gd name="connsiteX1" fmla="*/ 188258 w 4338917"/>
              <a:gd name="connsiteY1" fmla="*/ 1272989 h 5638800"/>
              <a:gd name="connsiteX2" fmla="*/ 887506 w 4338917"/>
              <a:gd name="connsiteY2" fmla="*/ 2088777 h 5638800"/>
              <a:gd name="connsiteX3" fmla="*/ 242047 w 4338917"/>
              <a:gd name="connsiteY3" fmla="*/ 2689412 h 5638800"/>
              <a:gd name="connsiteX4" fmla="*/ 824753 w 4338917"/>
              <a:gd name="connsiteY4" fmla="*/ 3361765 h 5638800"/>
              <a:gd name="connsiteX5" fmla="*/ 0 w 4338917"/>
              <a:gd name="connsiteY5" fmla="*/ 4061012 h 5638800"/>
              <a:gd name="connsiteX6" fmla="*/ 1398494 w 4338917"/>
              <a:gd name="connsiteY6" fmla="*/ 5638800 h 5638800"/>
              <a:gd name="connsiteX7" fmla="*/ 4338917 w 4338917"/>
              <a:gd name="connsiteY7" fmla="*/ 2940424 h 5638800"/>
              <a:gd name="connsiteX8" fmla="*/ 1667435 w 4338917"/>
              <a:gd name="connsiteY8" fmla="*/ 0 h 5638800"/>
              <a:gd name="connsiteX0" fmla="*/ 1667435 w 4303058"/>
              <a:gd name="connsiteY0" fmla="*/ 0 h 5638800"/>
              <a:gd name="connsiteX1" fmla="*/ 188258 w 4303058"/>
              <a:gd name="connsiteY1" fmla="*/ 1272989 h 5638800"/>
              <a:gd name="connsiteX2" fmla="*/ 887506 w 4303058"/>
              <a:gd name="connsiteY2" fmla="*/ 2088777 h 5638800"/>
              <a:gd name="connsiteX3" fmla="*/ 242047 w 4303058"/>
              <a:gd name="connsiteY3" fmla="*/ 2689412 h 5638800"/>
              <a:gd name="connsiteX4" fmla="*/ 824753 w 4303058"/>
              <a:gd name="connsiteY4" fmla="*/ 3361765 h 5638800"/>
              <a:gd name="connsiteX5" fmla="*/ 0 w 4303058"/>
              <a:gd name="connsiteY5" fmla="*/ 4061012 h 5638800"/>
              <a:gd name="connsiteX6" fmla="*/ 1398494 w 4303058"/>
              <a:gd name="connsiteY6" fmla="*/ 5638800 h 5638800"/>
              <a:gd name="connsiteX7" fmla="*/ 4303058 w 4303058"/>
              <a:gd name="connsiteY7" fmla="*/ 2976283 h 5638800"/>
              <a:gd name="connsiteX8" fmla="*/ 1667435 w 4303058"/>
              <a:gd name="connsiteY8" fmla="*/ 0 h 5638800"/>
              <a:gd name="connsiteX0" fmla="*/ 1667435 w 4285129"/>
              <a:gd name="connsiteY0" fmla="*/ 0 h 5638800"/>
              <a:gd name="connsiteX1" fmla="*/ 188258 w 4285129"/>
              <a:gd name="connsiteY1" fmla="*/ 1272989 h 5638800"/>
              <a:gd name="connsiteX2" fmla="*/ 887506 w 4285129"/>
              <a:gd name="connsiteY2" fmla="*/ 2088777 h 5638800"/>
              <a:gd name="connsiteX3" fmla="*/ 242047 w 4285129"/>
              <a:gd name="connsiteY3" fmla="*/ 2689412 h 5638800"/>
              <a:gd name="connsiteX4" fmla="*/ 824753 w 4285129"/>
              <a:gd name="connsiteY4" fmla="*/ 3361765 h 5638800"/>
              <a:gd name="connsiteX5" fmla="*/ 0 w 4285129"/>
              <a:gd name="connsiteY5" fmla="*/ 4061012 h 5638800"/>
              <a:gd name="connsiteX6" fmla="*/ 1398494 w 4285129"/>
              <a:gd name="connsiteY6" fmla="*/ 5638800 h 5638800"/>
              <a:gd name="connsiteX7" fmla="*/ 4285129 w 4285129"/>
              <a:gd name="connsiteY7" fmla="*/ 2985248 h 5638800"/>
              <a:gd name="connsiteX8" fmla="*/ 1667435 w 4285129"/>
              <a:gd name="connsiteY8" fmla="*/ 0 h 5638800"/>
              <a:gd name="connsiteX0" fmla="*/ 1667435 w 4285129"/>
              <a:gd name="connsiteY0" fmla="*/ 0 h 5602941"/>
              <a:gd name="connsiteX1" fmla="*/ 188258 w 4285129"/>
              <a:gd name="connsiteY1" fmla="*/ 1272989 h 5602941"/>
              <a:gd name="connsiteX2" fmla="*/ 887506 w 4285129"/>
              <a:gd name="connsiteY2" fmla="*/ 2088777 h 5602941"/>
              <a:gd name="connsiteX3" fmla="*/ 242047 w 4285129"/>
              <a:gd name="connsiteY3" fmla="*/ 2689412 h 5602941"/>
              <a:gd name="connsiteX4" fmla="*/ 824753 w 4285129"/>
              <a:gd name="connsiteY4" fmla="*/ 3361765 h 5602941"/>
              <a:gd name="connsiteX5" fmla="*/ 0 w 4285129"/>
              <a:gd name="connsiteY5" fmla="*/ 4061012 h 5602941"/>
              <a:gd name="connsiteX6" fmla="*/ 1362635 w 4285129"/>
              <a:gd name="connsiteY6" fmla="*/ 5602941 h 5602941"/>
              <a:gd name="connsiteX7" fmla="*/ 4285129 w 4285129"/>
              <a:gd name="connsiteY7" fmla="*/ 2985248 h 5602941"/>
              <a:gd name="connsiteX8" fmla="*/ 1667435 w 4285129"/>
              <a:gd name="connsiteY8" fmla="*/ 0 h 560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129" h="5602941">
                <a:moveTo>
                  <a:pt x="1667435" y="0"/>
                </a:moveTo>
                <a:lnTo>
                  <a:pt x="188258" y="1272989"/>
                </a:lnTo>
                <a:lnTo>
                  <a:pt x="887506" y="2088777"/>
                </a:lnTo>
                <a:lnTo>
                  <a:pt x="242047" y="2689412"/>
                </a:lnTo>
                <a:lnTo>
                  <a:pt x="824753" y="3361765"/>
                </a:lnTo>
                <a:lnTo>
                  <a:pt x="0" y="4061012"/>
                </a:lnTo>
                <a:lnTo>
                  <a:pt x="1362635" y="5602941"/>
                </a:lnTo>
                <a:lnTo>
                  <a:pt x="4285129" y="2985248"/>
                </a:lnTo>
                <a:lnTo>
                  <a:pt x="1667435" y="0"/>
                </a:lnTo>
                <a:close/>
              </a:path>
            </a:pathLst>
          </a:custGeom>
          <a:noFill/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Segnaposto contenuto 23" descr="Immagine che contiene grafico, grafico a torta&#10;&#10;Descrizione generata automaticamente">
            <a:extLst>
              <a:ext uri="{FF2B5EF4-FFF2-40B4-BE49-F238E27FC236}">
                <a16:creationId xmlns:a16="http://schemas.microsoft.com/office/drawing/2014/main" id="{0E196E8E-1527-460E-9594-8B245FE98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39" y="1253331"/>
            <a:ext cx="4010663" cy="4351338"/>
          </a:xfr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3834162-F1E6-F6F1-DCF5-143176F803A4}"/>
              </a:ext>
            </a:extLst>
          </p:cNvPr>
          <p:cNvSpPr txBox="1"/>
          <p:nvPr/>
        </p:nvSpPr>
        <p:spPr>
          <a:xfrm>
            <a:off x="7188623" y="5558502"/>
            <a:ext cx="4683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dirty="0">
                <a:solidFill>
                  <a:srgbClr val="402006"/>
                </a:solidFill>
                <a:effectLst>
                  <a:glow rad="101600">
                    <a:srgbClr val="00FFFF">
                      <a:alpha val="60000"/>
                    </a:srgbClr>
                  </a:glow>
                </a:effectLst>
              </a:rPr>
              <a:t> </a:t>
            </a:r>
            <a:r>
              <a:rPr lang="it-IT" sz="2400" dirty="0">
                <a:effectLst>
                  <a:glow rad="101600">
                    <a:srgbClr val="00FFFF">
                      <a:alpha val="60000"/>
                    </a:srgbClr>
                  </a:glow>
                </a:effectLst>
              </a:rPr>
              <a:t>Densità di circa 1000 atomi per litro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15AAF82-2976-014E-8B0A-4C5521896007}"/>
                  </a:ext>
                </a:extLst>
              </p:cNvPr>
              <p:cNvSpPr txBox="1"/>
              <p:nvPr/>
            </p:nvSpPr>
            <p:spPr>
              <a:xfrm>
                <a:off x="6914975" y="5995859"/>
                <a:ext cx="523053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0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In questa stanza</a:t>
                </a:r>
              </a:p>
              <a:p>
                <a:pPr algn="ctr"/>
                <a:r>
                  <a:rPr lang="it-IT" sz="2400" b="0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2.7</m:t>
                    </m:r>
                    <m:r>
                      <a:rPr lang="it-IT" sz="2400" b="0" i="1" smtClean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2400" b="0" i="1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GB" sz="2400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it-IT" sz="2400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molecole</a:t>
                </a:r>
                <a:r>
                  <a:rPr lang="en-GB" sz="2400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it-IT" sz="2400" dirty="0"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per litro</a:t>
                </a: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15AAF82-2976-014E-8B0A-4C5521896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975" y="5995859"/>
                <a:ext cx="5230533" cy="830997"/>
              </a:xfrm>
              <a:prstGeom prst="rect">
                <a:avLst/>
              </a:prstGeom>
              <a:blipFill>
                <a:blip r:embed="rId5"/>
                <a:stretch>
                  <a:fillRect t="-19118" b="-286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F2FF96E1-4C41-91A4-4393-F2F0032B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CEC5352-543C-D276-0D47-36BEE10F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3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438E69-A0D7-08B3-557D-025443D0A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Reazioni Nucleari: catena protone-protone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Segnaposto contenuto 86">
                <a:extLst>
                  <a:ext uri="{FF2B5EF4-FFF2-40B4-BE49-F238E27FC236}">
                    <a16:creationId xmlns:a16="http://schemas.microsoft.com/office/drawing/2014/main" id="{63DB2DC4-D583-3C97-3ADE-52DB8C0B38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6135" y="5208931"/>
                <a:ext cx="6746543" cy="1425801"/>
              </a:xfrm>
            </p:spPr>
            <p:txBody>
              <a:bodyPr/>
              <a:lstStyle/>
              <a:p>
                <a:r>
                  <a:rPr lang="it-IT" altLang="en-US" sz="2800" dirty="0"/>
                  <a:t>Predominante per stelle di piccola massa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alt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alt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altLang="en-US" sz="2800" b="0" i="1" smtClean="0">
                        <a:latin typeface="Cambria Math" panose="02040503050406030204" pitchFamily="18" charset="0"/>
                      </a:rPr>
                      <m:t>&lt;18</m:t>
                    </m:r>
                    <m:r>
                      <a:rPr lang="it-IT" alt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alt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altLang="en-US" sz="2800" dirty="0">
                    <a:latin typeface="Tahoma" panose="020B0604030504040204" pitchFamily="34" charset="0"/>
                  </a:rPr>
                  <a:t> </a:t>
                </a:r>
                <a:r>
                  <a:rPr lang="it-IT" altLang="en-US" sz="2800" dirty="0"/>
                  <a:t>K</a:t>
                </a:r>
              </a:p>
              <a:p>
                <a:pPr marL="0" indent="0">
                  <a:buNone/>
                </a:pPr>
                <a:endParaRPr lang="it-IT" altLang="en-US" sz="2800" dirty="0">
                  <a:latin typeface="Tahoma" panose="020B0604030504040204" pitchFamily="34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7" name="Segnaposto contenuto 86">
                <a:extLst>
                  <a:ext uri="{FF2B5EF4-FFF2-40B4-BE49-F238E27FC236}">
                    <a16:creationId xmlns:a16="http://schemas.microsoft.com/office/drawing/2014/main" id="{63DB2DC4-D583-3C97-3ADE-52DB8C0B38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6135" y="5208931"/>
                <a:ext cx="6746543" cy="1425801"/>
              </a:xfrm>
              <a:blipFill>
                <a:blip r:embed="rId2"/>
                <a:stretch>
                  <a:fillRect l="-1626" t="-68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utoShape 42">
            <a:extLst>
              <a:ext uri="{FF2B5EF4-FFF2-40B4-BE49-F238E27FC236}">
                <a16:creationId xmlns:a16="http://schemas.microsoft.com/office/drawing/2014/main" id="{11D34F40-ACA3-536E-0342-E9D625B691DE}"/>
              </a:ext>
            </a:extLst>
          </p:cNvPr>
          <p:cNvSpPr>
            <a:spLocks noChangeArrowheads="1"/>
          </p:cNvSpPr>
          <p:nvPr/>
        </p:nvSpPr>
        <p:spPr bwMode="auto">
          <a:xfrm rot="5737152">
            <a:off x="7028459" y="3102664"/>
            <a:ext cx="385762" cy="533400"/>
          </a:xfrm>
          <a:prstGeom prst="lightningBolt">
            <a:avLst/>
          </a:prstGeom>
          <a:gradFill rotWithShape="0">
            <a:gsLst>
              <a:gs pos="0">
                <a:srgbClr val="FFFF00">
                  <a:gamma/>
                  <a:shade val="56078"/>
                  <a:invGamma/>
                </a:srgbClr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Line 32">
            <a:extLst>
              <a:ext uri="{FF2B5EF4-FFF2-40B4-BE49-F238E27FC236}">
                <a16:creationId xmlns:a16="http://schemas.microsoft.com/office/drawing/2014/main" id="{2F97B591-EA52-1721-8834-21E4ED4B40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68640" y="3794020"/>
            <a:ext cx="152400" cy="2301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AutoShape 65">
            <a:extLst>
              <a:ext uri="{FF2B5EF4-FFF2-40B4-BE49-F238E27FC236}">
                <a16:creationId xmlns:a16="http://schemas.microsoft.com/office/drawing/2014/main" id="{659022E3-3B46-69ED-B6B9-2D5B156CF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616" y="3638445"/>
            <a:ext cx="976313" cy="231775"/>
          </a:xfrm>
          <a:prstGeom prst="notchedRightArrow">
            <a:avLst>
              <a:gd name="adj1" fmla="val 50000"/>
              <a:gd name="adj2" fmla="val 105308"/>
            </a:avLst>
          </a:prstGeom>
          <a:gradFill rotWithShape="0">
            <a:gsLst>
              <a:gs pos="0">
                <a:srgbClr val="4D0808"/>
              </a:gs>
              <a:gs pos="30000">
                <a:srgbClr val="FF0300"/>
              </a:gs>
              <a:gs pos="55000">
                <a:srgbClr val="FF7A00"/>
              </a:gs>
              <a:gs pos="100000">
                <a:srgbClr val="FFF2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Tahoma" panose="020B0604030504040204" pitchFamily="34" charset="0"/>
            </a:endParaRPr>
          </a:p>
        </p:txBody>
      </p:sp>
      <p:sp>
        <p:nvSpPr>
          <p:cNvPr id="12" name="Line 70">
            <a:extLst>
              <a:ext uri="{FF2B5EF4-FFF2-40B4-BE49-F238E27FC236}">
                <a16:creationId xmlns:a16="http://schemas.microsoft.com/office/drawing/2014/main" id="{E1B1ECE4-1E07-755A-001B-38BF1AA083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8310" y="3535350"/>
            <a:ext cx="152400" cy="2317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AutoShape 66">
            <a:extLst>
              <a:ext uri="{FF2B5EF4-FFF2-40B4-BE49-F238E27FC236}">
                <a16:creationId xmlns:a16="http://schemas.microsoft.com/office/drawing/2014/main" id="{79C2CC2A-88A1-AD98-1585-09B6BD970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3906" y="5324370"/>
            <a:ext cx="976313" cy="228600"/>
          </a:xfrm>
          <a:prstGeom prst="notchedRightArrow">
            <a:avLst>
              <a:gd name="adj1" fmla="val 50000"/>
              <a:gd name="adj2" fmla="val 106771"/>
            </a:avLst>
          </a:prstGeom>
          <a:gradFill rotWithShape="0">
            <a:gsLst>
              <a:gs pos="0">
                <a:srgbClr val="4D0808"/>
              </a:gs>
              <a:gs pos="30000">
                <a:srgbClr val="FF0300"/>
              </a:gs>
              <a:gs pos="55000">
                <a:srgbClr val="FF7A00"/>
              </a:gs>
              <a:gs pos="100000">
                <a:srgbClr val="FFF2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Tahoma" panose="020B0604030504040204" pitchFamily="34" charset="0"/>
            </a:endParaRPr>
          </a:p>
        </p:txBody>
      </p:sp>
      <p:sp>
        <p:nvSpPr>
          <p:cNvPr id="14" name="Line 71">
            <a:extLst>
              <a:ext uri="{FF2B5EF4-FFF2-40B4-BE49-F238E27FC236}">
                <a16:creationId xmlns:a16="http://schemas.microsoft.com/office/drawing/2014/main" id="{1FFCFD6F-F00C-6C31-B34D-33F2750A9F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26706" y="5552970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Line 72">
            <a:extLst>
              <a:ext uri="{FF2B5EF4-FFF2-40B4-BE49-F238E27FC236}">
                <a16:creationId xmlns:a16="http://schemas.microsoft.com/office/drawing/2014/main" id="{B538167D-539D-FBE1-BF72-543F3DF793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1211" y="5306440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Line 73">
            <a:extLst>
              <a:ext uri="{FF2B5EF4-FFF2-40B4-BE49-F238E27FC236}">
                <a16:creationId xmlns:a16="http://schemas.microsoft.com/office/drawing/2014/main" id="{8BDBA245-C5CB-5B64-7813-3AE9E5BB5E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69271" y="5570895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Line 74">
            <a:extLst>
              <a:ext uri="{FF2B5EF4-FFF2-40B4-BE49-F238E27FC236}">
                <a16:creationId xmlns:a16="http://schemas.microsoft.com/office/drawing/2014/main" id="{265FABCF-550F-F881-95EB-86982F1F3C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60306" y="5019570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9C866F70-5A8A-6464-7674-202764E85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27" y="2793895"/>
            <a:ext cx="365125" cy="3651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BFC667BB-6B4A-5848-E279-8016A3B4A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27" y="1650895"/>
            <a:ext cx="365125" cy="3651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2" name="Group 286">
            <a:extLst>
              <a:ext uri="{FF2B5EF4-FFF2-40B4-BE49-F238E27FC236}">
                <a16:creationId xmlns:a16="http://schemas.microsoft.com/office/drawing/2014/main" id="{E1F9A17A-332C-AFC4-C737-81653200C53E}"/>
              </a:ext>
            </a:extLst>
          </p:cNvPr>
          <p:cNvGrpSpPr>
            <a:grpSpLocks/>
          </p:cNvGrpSpPr>
          <p:nvPr/>
        </p:nvGrpSpPr>
        <p:grpSpPr bwMode="auto">
          <a:xfrm>
            <a:off x="2900327" y="2184295"/>
            <a:ext cx="441325" cy="517525"/>
            <a:chOff x="1920" y="1296"/>
            <a:chExt cx="278" cy="326"/>
          </a:xfrm>
        </p:grpSpPr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0D619182-9A02-AFB7-0F95-A7405586D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230" cy="23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2">
              <a:extLst>
                <a:ext uri="{FF2B5EF4-FFF2-40B4-BE49-F238E27FC236}">
                  <a16:creationId xmlns:a16="http://schemas.microsoft.com/office/drawing/2014/main" id="{4D653264-B480-1D27-094B-6DD1A5A68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392"/>
              <a:ext cx="230" cy="23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AutoShape 24">
            <a:extLst>
              <a:ext uri="{FF2B5EF4-FFF2-40B4-BE49-F238E27FC236}">
                <a16:creationId xmlns:a16="http://schemas.microsoft.com/office/drawing/2014/main" id="{BC6E2997-8E7A-DC24-375C-72D6533CB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27" y="2260495"/>
            <a:ext cx="976313" cy="228600"/>
          </a:xfrm>
          <a:prstGeom prst="notchedRightArrow">
            <a:avLst>
              <a:gd name="adj1" fmla="val 50000"/>
              <a:gd name="adj2" fmla="val 106771"/>
            </a:avLst>
          </a:prstGeom>
          <a:gradFill rotWithShape="0">
            <a:gsLst>
              <a:gs pos="0">
                <a:srgbClr val="4D0808"/>
              </a:gs>
              <a:gs pos="30000">
                <a:srgbClr val="FF0300"/>
              </a:gs>
              <a:gs pos="55000">
                <a:srgbClr val="FF7A00"/>
              </a:gs>
              <a:gs pos="100000">
                <a:srgbClr val="FFF2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DC26A524-4043-829B-DB26-D07513BF6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27" y="2031895"/>
            <a:ext cx="762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060DA61C-852B-D6A4-DD71-EA52975D59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50822" y="2466685"/>
            <a:ext cx="762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Line 76">
            <a:extLst>
              <a:ext uri="{FF2B5EF4-FFF2-40B4-BE49-F238E27FC236}">
                <a16:creationId xmlns:a16="http://schemas.microsoft.com/office/drawing/2014/main" id="{20004398-8449-A009-F3F6-A9238B1149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1327" y="1879495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Line 77">
            <a:extLst>
              <a:ext uri="{FF2B5EF4-FFF2-40B4-BE49-F238E27FC236}">
                <a16:creationId xmlns:a16="http://schemas.microsoft.com/office/drawing/2014/main" id="{D3FB81D5-8F2D-399A-07CA-91B259FBA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3727" y="2565295"/>
            <a:ext cx="304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Text Box 237">
            <a:extLst>
              <a:ext uri="{FF2B5EF4-FFF2-40B4-BE49-F238E27FC236}">
                <a16:creationId xmlns:a16="http://schemas.microsoft.com/office/drawing/2014/main" id="{CF88DAFF-0EEF-1E3D-BA27-81D0510A9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709" y="1468333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</a:t>
            </a:r>
            <a:endParaRPr lang="it-IT" altLang="en-US" sz="2000" dirty="0">
              <a:latin typeface="Tahoma" panose="020B0604030504040204" pitchFamily="34" charset="0"/>
            </a:endParaRPr>
          </a:p>
        </p:txBody>
      </p:sp>
      <p:sp>
        <p:nvSpPr>
          <p:cNvPr id="31" name="Text Box 244">
            <a:extLst>
              <a:ext uri="{FF2B5EF4-FFF2-40B4-BE49-F238E27FC236}">
                <a16:creationId xmlns:a16="http://schemas.microsoft.com/office/drawing/2014/main" id="{EFEF917C-0DD2-2D7A-26B5-C6532D14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040" y="390673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</a:t>
            </a:r>
            <a:endParaRPr lang="it-IT" altLang="en-US" sz="2000" dirty="0">
              <a:latin typeface="Tahoma" panose="020B0604030504040204" pitchFamily="34" charset="0"/>
            </a:endParaRPr>
          </a:p>
        </p:txBody>
      </p:sp>
      <p:sp>
        <p:nvSpPr>
          <p:cNvPr id="32" name="Text Box 247">
            <a:extLst>
              <a:ext uri="{FF2B5EF4-FFF2-40B4-BE49-F238E27FC236}">
                <a16:creationId xmlns:a16="http://schemas.microsoft.com/office/drawing/2014/main" id="{DB3756C5-7EE7-3210-B7B8-9131E1FB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1612" y="4606820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</a:t>
            </a:r>
            <a:endParaRPr lang="it-IT" altLang="en-US" sz="2000" dirty="0">
              <a:latin typeface="Tahoma" panose="020B0604030504040204" pitchFamily="34" charset="0"/>
            </a:endParaRPr>
          </a:p>
        </p:txBody>
      </p:sp>
      <p:sp>
        <p:nvSpPr>
          <p:cNvPr id="33" name="Text Box 248">
            <a:extLst>
              <a:ext uri="{FF2B5EF4-FFF2-40B4-BE49-F238E27FC236}">
                <a16:creationId xmlns:a16="http://schemas.microsoft.com/office/drawing/2014/main" id="{1F2DD755-5AFA-03D7-87CE-754D1AD07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7605" y="5722749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</a:t>
            </a:r>
            <a:endParaRPr lang="it-IT" altLang="en-US" sz="2000" dirty="0">
              <a:latin typeface="Tahoma" panose="020B0604030504040204" pitchFamily="34" charset="0"/>
            </a:endParaRPr>
          </a:p>
        </p:txBody>
      </p:sp>
      <p:sp>
        <p:nvSpPr>
          <p:cNvPr id="34" name="Text Box 249">
            <a:extLst>
              <a:ext uri="{FF2B5EF4-FFF2-40B4-BE49-F238E27FC236}">
                <a16:creationId xmlns:a16="http://schemas.microsoft.com/office/drawing/2014/main" id="{FF12C4B8-94CD-9160-6B93-17CD2D41A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665" y="2687533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>
                <a:latin typeface="Tahoma" panose="020B0604030504040204" pitchFamily="34" charset="0"/>
              </a:rPr>
              <a:t>H</a:t>
            </a:r>
            <a:endParaRPr lang="it-IT" altLang="en-US" sz="2000">
              <a:latin typeface="Tahoma" panose="020B0604030504040204" pitchFamily="34" charset="0"/>
            </a:endParaRPr>
          </a:p>
        </p:txBody>
      </p:sp>
      <p:sp>
        <p:nvSpPr>
          <p:cNvPr id="35" name="Text Box 250">
            <a:extLst>
              <a:ext uri="{FF2B5EF4-FFF2-40B4-BE49-F238E27FC236}">
                <a16:creationId xmlns:a16="http://schemas.microsoft.com/office/drawing/2014/main" id="{D263446F-D662-804C-7420-AF751E9D5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565" y="2916133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>
                <a:latin typeface="Tahoma" panose="020B0604030504040204" pitchFamily="34" charset="0"/>
              </a:rPr>
              <a:t>D</a:t>
            </a:r>
            <a:endParaRPr lang="it-IT" altLang="en-US" sz="2000">
              <a:latin typeface="Tahoma" panose="020B0604030504040204" pitchFamily="34" charset="0"/>
            </a:endParaRPr>
          </a:p>
        </p:txBody>
      </p:sp>
      <p:sp>
        <p:nvSpPr>
          <p:cNvPr id="36" name="Text Box 251">
            <a:extLst>
              <a:ext uri="{FF2B5EF4-FFF2-40B4-BE49-F238E27FC236}">
                <a16:creationId xmlns:a16="http://schemas.microsoft.com/office/drawing/2014/main" id="{B28DE847-74F2-FA0A-1D10-E5CA39FA3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652" y="1696933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>
                <a:latin typeface="Tahoma" panose="020B0604030504040204" pitchFamily="34" charset="0"/>
              </a:rPr>
              <a:t>D</a:t>
            </a:r>
            <a:endParaRPr lang="it-IT" altLang="en-US" sz="2000">
              <a:latin typeface="Tahoma" panose="020B0604030504040204" pitchFamily="34" charset="0"/>
            </a:endParaRPr>
          </a:p>
        </p:txBody>
      </p:sp>
      <p:graphicFrame>
        <p:nvGraphicFramePr>
          <p:cNvPr id="42" name="Object 261">
            <a:extLst>
              <a:ext uri="{FF2B5EF4-FFF2-40B4-BE49-F238E27FC236}">
                <a16:creationId xmlns:a16="http://schemas.microsoft.com/office/drawing/2014/main" id="{3A336673-DE78-17EA-06F3-BB5627FBA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128390"/>
              </p:ext>
            </p:extLst>
          </p:nvPr>
        </p:nvGraphicFramePr>
        <p:xfrm>
          <a:off x="8074057" y="6358380"/>
          <a:ext cx="5334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266400" imgH="203040" progId="Equation.3">
                  <p:embed/>
                </p:oleObj>
              </mc:Choice>
              <mc:Fallback>
                <p:oleObj name="Equazione" r:id="rId3" imgW="266400" imgH="203040" progId="Equation.3">
                  <p:embed/>
                  <p:pic>
                    <p:nvPicPr>
                      <p:cNvPr id="39173" name="Object 261">
                        <a:extLst>
                          <a:ext uri="{FF2B5EF4-FFF2-40B4-BE49-F238E27FC236}">
                            <a16:creationId xmlns:a16="http://schemas.microsoft.com/office/drawing/2014/main" id="{E8B08057-14B6-59BE-8044-85B068EF61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4057" y="6358380"/>
                        <a:ext cx="533400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287">
            <a:extLst>
              <a:ext uri="{FF2B5EF4-FFF2-40B4-BE49-F238E27FC236}">
                <a16:creationId xmlns:a16="http://schemas.microsoft.com/office/drawing/2014/main" id="{3FE264C4-70EA-E961-C600-F54CEE16C6EA}"/>
              </a:ext>
            </a:extLst>
          </p:cNvPr>
          <p:cNvGrpSpPr>
            <a:grpSpLocks/>
          </p:cNvGrpSpPr>
          <p:nvPr/>
        </p:nvGrpSpPr>
        <p:grpSpPr bwMode="auto">
          <a:xfrm>
            <a:off x="4135240" y="3022495"/>
            <a:ext cx="441325" cy="517525"/>
            <a:chOff x="1920" y="1296"/>
            <a:chExt cx="278" cy="326"/>
          </a:xfrm>
        </p:grpSpPr>
        <p:sp>
          <p:nvSpPr>
            <p:cNvPr id="48" name="Oval 288">
              <a:extLst>
                <a:ext uri="{FF2B5EF4-FFF2-40B4-BE49-F238E27FC236}">
                  <a16:creationId xmlns:a16="http://schemas.microsoft.com/office/drawing/2014/main" id="{DDF7A8E6-D029-680E-88D9-59FE817C7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96"/>
              <a:ext cx="230" cy="23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Oval 289">
              <a:extLst>
                <a:ext uri="{FF2B5EF4-FFF2-40B4-BE49-F238E27FC236}">
                  <a16:creationId xmlns:a16="http://schemas.microsoft.com/office/drawing/2014/main" id="{CBBE16E9-B5B4-D46B-5AC1-E8CF9D246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392"/>
              <a:ext cx="230" cy="23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0" name="Oval 290">
            <a:extLst>
              <a:ext uri="{FF2B5EF4-FFF2-40B4-BE49-F238E27FC236}">
                <a16:creationId xmlns:a16="http://schemas.microsoft.com/office/drawing/2014/main" id="{28A51BB1-791E-9E12-AF63-A06015A36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840" y="4013095"/>
            <a:ext cx="365125" cy="3651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B3E02D14-8A63-45F8-448F-9E0BF41CCA21}"/>
              </a:ext>
            </a:extLst>
          </p:cNvPr>
          <p:cNvGrpSpPr/>
          <p:nvPr/>
        </p:nvGrpSpPr>
        <p:grpSpPr>
          <a:xfrm>
            <a:off x="6345040" y="3479695"/>
            <a:ext cx="593725" cy="593725"/>
            <a:chOff x="7388257" y="3767580"/>
            <a:chExt cx="593725" cy="593725"/>
          </a:xfrm>
        </p:grpSpPr>
        <p:sp>
          <p:nvSpPr>
            <p:cNvPr id="52" name="Oval 35">
              <a:extLst>
                <a:ext uri="{FF2B5EF4-FFF2-40B4-BE49-F238E27FC236}">
                  <a16:creationId xmlns:a16="http://schemas.microsoft.com/office/drawing/2014/main" id="{79294BE7-71D7-DFFD-D07D-1F6419E4F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8257" y="3843780"/>
              <a:ext cx="365125" cy="369888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" name="Oval 291">
              <a:extLst>
                <a:ext uri="{FF2B5EF4-FFF2-40B4-BE49-F238E27FC236}">
                  <a16:creationId xmlns:a16="http://schemas.microsoft.com/office/drawing/2014/main" id="{7417E001-E0DA-E84F-DDAC-2B4771BEC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57" y="3767580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54" name="Oval 292">
              <a:extLst>
                <a:ext uri="{FF2B5EF4-FFF2-40B4-BE49-F238E27FC236}">
                  <a16:creationId xmlns:a16="http://schemas.microsoft.com/office/drawing/2014/main" id="{D1454540-6DAC-AAE4-24FC-A8A14CAE4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657" y="3996180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EDE811FD-AC74-A1D0-5D21-67E900D4FAB8}"/>
              </a:ext>
            </a:extLst>
          </p:cNvPr>
          <p:cNvGrpSpPr/>
          <p:nvPr/>
        </p:nvGrpSpPr>
        <p:grpSpPr>
          <a:xfrm>
            <a:off x="7288250" y="4775010"/>
            <a:ext cx="593901" cy="593553"/>
            <a:chOff x="6549801" y="5062895"/>
            <a:chExt cx="593901" cy="593553"/>
          </a:xfrm>
        </p:grpSpPr>
        <p:sp>
          <p:nvSpPr>
            <p:cNvPr id="60" name="Oval 302">
              <a:extLst>
                <a:ext uri="{FF2B5EF4-FFF2-40B4-BE49-F238E27FC236}">
                  <a16:creationId xmlns:a16="http://schemas.microsoft.com/office/drawing/2014/main" id="{8BB4240D-6786-CC2C-8686-37F2513CE9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7713">
              <a:off x="6778577" y="5210874"/>
              <a:ext cx="365125" cy="369888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" name="Oval 303">
              <a:extLst>
                <a:ext uri="{FF2B5EF4-FFF2-40B4-BE49-F238E27FC236}">
                  <a16:creationId xmlns:a16="http://schemas.microsoft.com/office/drawing/2014/main" id="{923F8FEA-63E1-D417-5554-F42EBF88E9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7713">
              <a:off x="6549801" y="5291323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62" name="Oval 304">
              <a:extLst>
                <a:ext uri="{FF2B5EF4-FFF2-40B4-BE49-F238E27FC236}">
                  <a16:creationId xmlns:a16="http://schemas.microsoft.com/office/drawing/2014/main" id="{0BA5D015-06E4-3FC5-3319-8D4C8D1AE3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7713">
              <a:off x="6626514" y="5062895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</p:grpSp>
      <p:sp>
        <p:nvSpPr>
          <p:cNvPr id="63" name="Oval 309">
            <a:extLst>
              <a:ext uri="{FF2B5EF4-FFF2-40B4-BE49-F238E27FC236}">
                <a16:creationId xmlns:a16="http://schemas.microsoft.com/office/drawing/2014/main" id="{295B15C5-EF9A-D089-5A38-90CAE9CA2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7106" y="5768787"/>
            <a:ext cx="365125" cy="3651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  <p:sp>
        <p:nvSpPr>
          <p:cNvPr id="64" name="Oval 310">
            <a:extLst>
              <a:ext uri="{FF2B5EF4-FFF2-40B4-BE49-F238E27FC236}">
                <a16:creationId xmlns:a16="http://schemas.microsoft.com/office/drawing/2014/main" id="{F84D8D08-E522-0137-673D-2C5B9F6F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906" y="4698895"/>
            <a:ext cx="365125" cy="365125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33A189C9-C2C8-9BED-936B-5DEF30B9866B}"/>
              </a:ext>
            </a:extLst>
          </p:cNvPr>
          <p:cNvGrpSpPr/>
          <p:nvPr/>
        </p:nvGrpSpPr>
        <p:grpSpPr>
          <a:xfrm>
            <a:off x="9659219" y="5102851"/>
            <a:ext cx="697927" cy="575825"/>
            <a:chOff x="8920770" y="5390736"/>
            <a:chExt cx="697927" cy="575825"/>
          </a:xfrm>
        </p:grpSpPr>
        <p:sp>
          <p:nvSpPr>
            <p:cNvPr id="6" name="Oval 306">
              <a:extLst>
                <a:ext uri="{FF2B5EF4-FFF2-40B4-BE49-F238E27FC236}">
                  <a16:creationId xmlns:a16="http://schemas.microsoft.com/office/drawing/2014/main" id="{86A5C113-AA5A-5721-DE2E-BE22A9292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8920770" y="5423580"/>
              <a:ext cx="365125" cy="369888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Oval 307">
              <a:extLst>
                <a:ext uri="{FF2B5EF4-FFF2-40B4-BE49-F238E27FC236}">
                  <a16:creationId xmlns:a16="http://schemas.microsoft.com/office/drawing/2014/main" id="{908F557F-3627-B994-DCA4-59DD5F2FB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9159919" y="5390736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  <p:sp>
          <p:nvSpPr>
            <p:cNvPr id="8" name="Oval 308">
              <a:extLst>
                <a:ext uri="{FF2B5EF4-FFF2-40B4-BE49-F238E27FC236}">
                  <a16:creationId xmlns:a16="http://schemas.microsoft.com/office/drawing/2014/main" id="{77073A8B-FD5C-5F1D-9A4B-1565F80B58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9042999" y="5601436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  <p:sp>
          <p:nvSpPr>
            <p:cNvPr id="68" name="Oval 312">
              <a:extLst>
                <a:ext uri="{FF2B5EF4-FFF2-40B4-BE49-F238E27FC236}">
                  <a16:creationId xmlns:a16="http://schemas.microsoft.com/office/drawing/2014/main" id="{39DBD801-C2DF-DF09-F8EE-A6762D4EE7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8920770" y="5423580"/>
              <a:ext cx="365125" cy="369888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" name="Oval 313">
              <a:extLst>
                <a:ext uri="{FF2B5EF4-FFF2-40B4-BE49-F238E27FC236}">
                  <a16:creationId xmlns:a16="http://schemas.microsoft.com/office/drawing/2014/main" id="{D32CB0A3-2A3F-45C6-D5F4-57BEB2441E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9159919" y="5390736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70" name="Oval 314">
              <a:extLst>
                <a:ext uri="{FF2B5EF4-FFF2-40B4-BE49-F238E27FC236}">
                  <a16:creationId xmlns:a16="http://schemas.microsoft.com/office/drawing/2014/main" id="{2A7E16AA-A35E-E003-4E47-C8960F3B7E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9042999" y="5601436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67" name="Oval 295">
              <a:extLst>
                <a:ext uri="{FF2B5EF4-FFF2-40B4-BE49-F238E27FC236}">
                  <a16:creationId xmlns:a16="http://schemas.microsoft.com/office/drawing/2014/main" id="{308317F9-72F7-F7D1-00D9-D3A86B6F5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3572" y="5486842"/>
              <a:ext cx="365125" cy="369888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73A0962E-4D21-9548-CE5D-979E776E9461}"/>
              </a:ext>
            </a:extLst>
          </p:cNvPr>
          <p:cNvGrpSpPr/>
          <p:nvPr/>
        </p:nvGrpSpPr>
        <p:grpSpPr>
          <a:xfrm rot="11650647">
            <a:off x="8335428" y="5701135"/>
            <a:ext cx="593901" cy="593553"/>
            <a:chOff x="6549801" y="5062895"/>
            <a:chExt cx="593901" cy="593553"/>
          </a:xfrm>
        </p:grpSpPr>
        <p:sp>
          <p:nvSpPr>
            <p:cNvPr id="74" name="Oval 302">
              <a:extLst>
                <a:ext uri="{FF2B5EF4-FFF2-40B4-BE49-F238E27FC236}">
                  <a16:creationId xmlns:a16="http://schemas.microsoft.com/office/drawing/2014/main" id="{BCAD6EE7-7EA9-5067-5820-061DB64C0B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7713">
              <a:off x="6778577" y="5210874"/>
              <a:ext cx="365125" cy="369888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303">
              <a:extLst>
                <a:ext uri="{FF2B5EF4-FFF2-40B4-BE49-F238E27FC236}">
                  <a16:creationId xmlns:a16="http://schemas.microsoft.com/office/drawing/2014/main" id="{D59F3C0B-6021-E4C9-92E0-526A67D5AC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7713">
              <a:off x="6549801" y="5291323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76" name="Oval 304">
              <a:extLst>
                <a:ext uri="{FF2B5EF4-FFF2-40B4-BE49-F238E27FC236}">
                  <a16:creationId xmlns:a16="http://schemas.microsoft.com/office/drawing/2014/main" id="{A4C47F6C-E4AC-DC17-E501-0A8A5B09E3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7713">
              <a:off x="6626514" y="5062895"/>
              <a:ext cx="365125" cy="365125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</p:grp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0A2664DC-24D9-98B6-EDEB-A8BAE25F1400}"/>
              </a:ext>
            </a:extLst>
          </p:cNvPr>
          <p:cNvGrpSpPr/>
          <p:nvPr/>
        </p:nvGrpSpPr>
        <p:grpSpPr>
          <a:xfrm>
            <a:off x="3586127" y="1454009"/>
            <a:ext cx="766516" cy="461665"/>
            <a:chOff x="5867400" y="1454009"/>
            <a:chExt cx="766516" cy="461665"/>
          </a:xfrm>
        </p:grpSpPr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9B6A4768-3893-7377-4108-41CA399ED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1650895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  <p:sp>
          <p:nvSpPr>
            <p:cNvPr id="78" name="Text Box 244">
              <a:extLst>
                <a:ext uri="{FF2B5EF4-FFF2-40B4-BE49-F238E27FC236}">
                  <a16:creationId xmlns:a16="http://schemas.microsoft.com/office/drawing/2014/main" id="{670C3BCD-3E24-83F1-7B30-F5B45DD1A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8610" y="1454009"/>
              <a:ext cx="68530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altLang="en-US" sz="2400" dirty="0">
                  <a:latin typeface="Tahoma" panose="020B0604030504040204" pitchFamily="34" charset="0"/>
                </a:rPr>
                <a:t>e</a:t>
              </a:r>
              <a:r>
                <a:rPr lang="it-IT" altLang="en-US" sz="2400" baseline="30000" dirty="0">
                  <a:latin typeface="Tahoma" panose="020B0604030504040204" pitchFamily="34" charset="0"/>
                </a:rPr>
                <a:t>+</a:t>
              </a:r>
              <a:endParaRPr lang="it-IT" altLang="en-US" sz="2000" baseline="30000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1F653C1D-DD46-CD76-8175-EEB252C45C2F}"/>
              </a:ext>
            </a:extLst>
          </p:cNvPr>
          <p:cNvGrpSpPr/>
          <p:nvPr/>
        </p:nvGrpSpPr>
        <p:grpSpPr>
          <a:xfrm>
            <a:off x="3814727" y="2268161"/>
            <a:ext cx="473077" cy="461665"/>
            <a:chOff x="6096000" y="2268161"/>
            <a:chExt cx="473077" cy="461665"/>
          </a:xfrm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30DD8164-79A0-F62D-FA07-3BCE0BAE9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2489095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" name="Text Box 251">
              <a:extLst>
                <a:ext uri="{FF2B5EF4-FFF2-40B4-BE49-F238E27FC236}">
                  <a16:creationId xmlns:a16="http://schemas.microsoft.com/office/drawing/2014/main" id="{9CBFAFA8-E47D-C596-810B-D77975E0B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523" y="2268161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l-GR" alt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ν</a:t>
              </a:r>
              <a:endParaRPr lang="it-IT" altLang="en-US" sz="2000" i="1" dirty="0">
                <a:latin typeface="Tahoma" panose="020B0604030504040204" pitchFamily="34" charset="0"/>
              </a:endParaRPr>
            </a:p>
          </p:txBody>
        </p:sp>
      </p:grpSp>
      <p:sp>
        <p:nvSpPr>
          <p:cNvPr id="82" name="Text Box 251">
            <a:extLst>
              <a:ext uri="{FF2B5EF4-FFF2-40B4-BE49-F238E27FC236}">
                <a16:creationId xmlns:a16="http://schemas.microsoft.com/office/drawing/2014/main" id="{3C299A9A-0644-AC18-5500-3755EB13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798" y="3005800"/>
            <a:ext cx="503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l-GR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endParaRPr lang="it-IT" altLang="en-US" sz="2000" i="1" dirty="0">
              <a:latin typeface="Tahoma" panose="020B0604030504040204" pitchFamily="34" charset="0"/>
            </a:endParaRPr>
          </a:p>
        </p:txBody>
      </p:sp>
      <p:sp>
        <p:nvSpPr>
          <p:cNvPr id="83" name="Text Box 247">
            <a:extLst>
              <a:ext uri="{FF2B5EF4-FFF2-40B4-BE49-F238E27FC236}">
                <a16:creationId xmlns:a16="http://schemas.microsoft.com/office/drawing/2014/main" id="{AF921C60-529B-680C-74A5-1725AF54F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0425" y="4547464"/>
            <a:ext cx="6671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He</a:t>
            </a:r>
            <a:r>
              <a:rPr lang="it-IT" altLang="en-US" sz="2400" baseline="30000" dirty="0">
                <a:latin typeface="Tahoma" panose="020B0604030504040204" pitchFamily="34" charset="0"/>
              </a:rPr>
              <a:t>4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84" name="Text Box 247">
            <a:extLst>
              <a:ext uri="{FF2B5EF4-FFF2-40B4-BE49-F238E27FC236}">
                <a16:creationId xmlns:a16="http://schemas.microsoft.com/office/drawing/2014/main" id="{8152BA13-0411-76BE-DCEA-08A14453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266" y="3766387"/>
            <a:ext cx="6671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He</a:t>
            </a:r>
            <a:r>
              <a:rPr lang="it-IT" altLang="en-US" sz="2400" baseline="30000" dirty="0">
                <a:latin typeface="Tahoma" panose="020B0604030504040204" pitchFamily="34" charset="0"/>
              </a:rPr>
              <a:t>3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85" name="Text Box 247">
            <a:extLst>
              <a:ext uri="{FF2B5EF4-FFF2-40B4-BE49-F238E27FC236}">
                <a16:creationId xmlns:a16="http://schemas.microsoft.com/office/drawing/2014/main" id="{F533D1A6-A97F-AE7C-8025-87966124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708" y="4503584"/>
            <a:ext cx="6671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He</a:t>
            </a:r>
            <a:r>
              <a:rPr lang="it-IT" altLang="en-US" sz="2400" baseline="30000" dirty="0">
                <a:latin typeface="Tahoma" panose="020B0604030504040204" pitchFamily="34" charset="0"/>
              </a:rPr>
              <a:t>3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86" name="Text Box 247">
            <a:extLst>
              <a:ext uri="{FF2B5EF4-FFF2-40B4-BE49-F238E27FC236}">
                <a16:creationId xmlns:a16="http://schemas.microsoft.com/office/drawing/2014/main" id="{CC10E23A-90E6-4AC8-5285-B4E1F8462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269" y="5842568"/>
            <a:ext cx="6671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He</a:t>
            </a:r>
            <a:r>
              <a:rPr lang="it-IT" altLang="en-US" sz="2400" baseline="30000" dirty="0">
                <a:latin typeface="Tahoma" panose="020B0604030504040204" pitchFamily="34" charset="0"/>
              </a:rPr>
              <a:t>3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408A222-66CE-6868-2086-3E189AC5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B454EA-7215-7E43-CA2B-228243BA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2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1" grpId="0"/>
      <p:bldP spid="32" grpId="0"/>
      <p:bldP spid="33" grpId="0"/>
      <p:bldP spid="35" grpId="0"/>
      <p:bldP spid="50" grpId="0" animBg="1"/>
      <p:bldP spid="63" grpId="0" animBg="1"/>
      <p:bldP spid="64" grpId="0" animBg="1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438E69-A0D7-08B3-557D-025443D0A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Reazioni Nucleari: </a:t>
            </a:r>
            <a:r>
              <a:rPr lang="it-IT" altLang="en-US" dirty="0"/>
              <a:t>ciclo del Carbonio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Segnaposto contenuto 86">
                <a:extLst>
                  <a:ext uri="{FF2B5EF4-FFF2-40B4-BE49-F238E27FC236}">
                    <a16:creationId xmlns:a16="http://schemas.microsoft.com/office/drawing/2014/main" id="{63DB2DC4-D583-3C97-3ADE-52DB8C0B38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1017" y="4732344"/>
                <a:ext cx="4200940" cy="1425801"/>
              </a:xfrm>
            </p:spPr>
            <p:txBody>
              <a:bodyPr/>
              <a:lstStyle/>
              <a:p>
                <a:r>
                  <a:rPr lang="it-IT" altLang="en-US" sz="2800" dirty="0"/>
                  <a:t>Predominante per stelle di </a:t>
                </a:r>
                <a:r>
                  <a:rPr lang="it-IT" altLang="en-US" dirty="0"/>
                  <a:t>g</a:t>
                </a:r>
                <a:r>
                  <a:rPr lang="it-IT" altLang="en-US" sz="2800" dirty="0"/>
                  <a:t>rande massa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alt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alt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altLang="en-US" sz="2800" b="0" i="1" smtClean="0">
                        <a:latin typeface="Cambria Math" panose="02040503050406030204" pitchFamily="18" charset="0"/>
                      </a:rPr>
                      <m:t>&gt;18</m:t>
                    </m:r>
                    <m:r>
                      <a:rPr lang="it-IT" alt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alt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altLang="en-US" sz="2800" dirty="0">
                    <a:latin typeface="Tahoma" panose="020B0604030504040204" pitchFamily="34" charset="0"/>
                  </a:rPr>
                  <a:t> </a:t>
                </a:r>
                <a:r>
                  <a:rPr lang="it-IT" altLang="en-US" sz="2800" dirty="0"/>
                  <a:t>K</a:t>
                </a:r>
              </a:p>
              <a:p>
                <a:pPr marL="0" indent="0">
                  <a:buNone/>
                </a:pPr>
                <a:endParaRPr lang="it-IT" altLang="en-US" sz="2800" dirty="0">
                  <a:latin typeface="Tahoma" panose="020B0604030504040204" pitchFamily="34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7" name="Segnaposto contenuto 86">
                <a:extLst>
                  <a:ext uri="{FF2B5EF4-FFF2-40B4-BE49-F238E27FC236}">
                    <a16:creationId xmlns:a16="http://schemas.microsoft.com/office/drawing/2014/main" id="{63DB2DC4-D583-3C97-3ADE-52DB8C0B38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1017" y="4732344"/>
                <a:ext cx="4200940" cy="1425801"/>
              </a:xfrm>
              <a:blipFill>
                <a:blip r:embed="rId2"/>
                <a:stretch>
                  <a:fillRect l="-2612" t="-6838" b="-85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Object 261">
            <a:extLst>
              <a:ext uri="{FF2B5EF4-FFF2-40B4-BE49-F238E27FC236}">
                <a16:creationId xmlns:a16="http://schemas.microsoft.com/office/drawing/2014/main" id="{3A336673-DE78-17EA-06F3-BB5627FBA1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4057" y="6358380"/>
          <a:ext cx="5334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266400" imgH="203040" progId="Equation.3">
                  <p:embed/>
                </p:oleObj>
              </mc:Choice>
              <mc:Fallback>
                <p:oleObj name="Equazione" r:id="rId3" imgW="266400" imgH="203040" progId="Equation.3">
                  <p:embed/>
                  <p:pic>
                    <p:nvPicPr>
                      <p:cNvPr id="42" name="Object 261">
                        <a:extLst>
                          <a:ext uri="{FF2B5EF4-FFF2-40B4-BE49-F238E27FC236}">
                            <a16:creationId xmlns:a16="http://schemas.microsoft.com/office/drawing/2014/main" id="{3A336673-DE78-17EA-06F3-BB5627FBA1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4057" y="6358380"/>
                        <a:ext cx="533400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42">
            <a:extLst>
              <a:ext uri="{FF2B5EF4-FFF2-40B4-BE49-F238E27FC236}">
                <a16:creationId xmlns:a16="http://schemas.microsoft.com/office/drawing/2014/main" id="{11D34F40-ACA3-536E-0342-E9D625B691DE}"/>
              </a:ext>
            </a:extLst>
          </p:cNvPr>
          <p:cNvSpPr>
            <a:spLocks noChangeArrowheads="1"/>
          </p:cNvSpPr>
          <p:nvPr/>
        </p:nvSpPr>
        <p:spPr bwMode="auto">
          <a:xfrm rot="5737152">
            <a:off x="6098936" y="3436830"/>
            <a:ext cx="385762" cy="533400"/>
          </a:xfrm>
          <a:prstGeom prst="lightningBolt">
            <a:avLst/>
          </a:prstGeom>
          <a:gradFill rotWithShape="0">
            <a:gsLst>
              <a:gs pos="0">
                <a:srgbClr val="FFFF00">
                  <a:gamma/>
                  <a:shade val="56078"/>
                  <a:invGamma/>
                </a:srgbClr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" name="Text Box 251">
            <a:extLst>
              <a:ext uri="{FF2B5EF4-FFF2-40B4-BE49-F238E27FC236}">
                <a16:creationId xmlns:a16="http://schemas.microsoft.com/office/drawing/2014/main" id="{3C299A9A-0644-AC18-5500-3755EB13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222" y="3674240"/>
            <a:ext cx="503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l-GR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endParaRPr lang="it-IT" altLang="en-US" sz="2000" i="1" dirty="0">
              <a:latin typeface="Tahoma" panose="020B0604030504040204" pitchFamily="34" charset="0"/>
            </a:endParaRPr>
          </a:p>
        </p:txBody>
      </p:sp>
      <p:sp>
        <p:nvSpPr>
          <p:cNvPr id="83" name="Text Box 247">
            <a:extLst>
              <a:ext uri="{FF2B5EF4-FFF2-40B4-BE49-F238E27FC236}">
                <a16:creationId xmlns:a16="http://schemas.microsoft.com/office/drawing/2014/main" id="{AF921C60-529B-680C-74A5-1725AF54F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846" y="3664758"/>
            <a:ext cx="614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N</a:t>
            </a:r>
            <a:r>
              <a:rPr lang="it-IT" altLang="en-US" sz="2400" baseline="30000" dirty="0">
                <a:latin typeface="Tahoma" panose="020B0604030504040204" pitchFamily="34" charset="0"/>
              </a:rPr>
              <a:t>14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8740B57-9021-4797-1DBA-C95BB3025134}"/>
              </a:ext>
            </a:extLst>
          </p:cNvPr>
          <p:cNvGrpSpPr/>
          <p:nvPr/>
        </p:nvGrpSpPr>
        <p:grpSpPr>
          <a:xfrm>
            <a:off x="6670900" y="2939175"/>
            <a:ext cx="766516" cy="461665"/>
            <a:chOff x="5867400" y="1454009"/>
            <a:chExt cx="766516" cy="461665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AB68ABF-3603-D979-9703-A44020B43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1650895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  <p:sp>
          <p:nvSpPr>
            <p:cNvPr id="37" name="Text Box 244">
              <a:extLst>
                <a:ext uri="{FF2B5EF4-FFF2-40B4-BE49-F238E27FC236}">
                  <a16:creationId xmlns:a16="http://schemas.microsoft.com/office/drawing/2014/main" id="{67558570-09BE-2837-167C-8F2D3B249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8610" y="1454009"/>
              <a:ext cx="68530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altLang="en-US" sz="2400" dirty="0">
                  <a:latin typeface="Tahoma" panose="020B0604030504040204" pitchFamily="34" charset="0"/>
                </a:rPr>
                <a:t>e</a:t>
              </a:r>
              <a:r>
                <a:rPr lang="it-IT" altLang="en-US" sz="2400" baseline="30000" dirty="0">
                  <a:latin typeface="Tahoma" panose="020B0604030504040204" pitchFamily="34" charset="0"/>
                </a:rPr>
                <a:t>+</a:t>
              </a:r>
              <a:endParaRPr lang="it-IT" altLang="en-US" sz="2000" baseline="30000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FCB7881-580E-6E9D-6146-9B1F9B020816}"/>
              </a:ext>
            </a:extLst>
          </p:cNvPr>
          <p:cNvGrpSpPr/>
          <p:nvPr/>
        </p:nvGrpSpPr>
        <p:grpSpPr>
          <a:xfrm>
            <a:off x="7282087" y="2534454"/>
            <a:ext cx="473077" cy="461665"/>
            <a:chOff x="6096000" y="2268161"/>
            <a:chExt cx="473077" cy="461665"/>
          </a:xfrm>
        </p:grpSpPr>
        <p:sp>
          <p:nvSpPr>
            <p:cNvPr id="39" name="Oval 21">
              <a:extLst>
                <a:ext uri="{FF2B5EF4-FFF2-40B4-BE49-F238E27FC236}">
                  <a16:creationId xmlns:a16="http://schemas.microsoft.com/office/drawing/2014/main" id="{0C1EAB91-0FAE-32D1-13AC-625F25C1F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2489095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Text Box 251">
              <a:extLst>
                <a:ext uri="{FF2B5EF4-FFF2-40B4-BE49-F238E27FC236}">
                  <a16:creationId xmlns:a16="http://schemas.microsoft.com/office/drawing/2014/main" id="{7CB32A49-85A6-B734-DAD9-245450E6C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523" y="2268161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l-GR" alt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ν</a:t>
              </a:r>
              <a:endParaRPr lang="it-IT" altLang="en-US" sz="2000" i="1" dirty="0">
                <a:latin typeface="Tahoma" panose="020B0604030504040204" pitchFamily="34" charset="0"/>
              </a:endParaRPr>
            </a:p>
          </p:txBody>
        </p:sp>
      </p:grpSp>
      <p:sp>
        <p:nvSpPr>
          <p:cNvPr id="41" name="Line 188">
            <a:extLst>
              <a:ext uri="{FF2B5EF4-FFF2-40B4-BE49-F238E27FC236}">
                <a16:creationId xmlns:a16="http://schemas.microsoft.com/office/drawing/2014/main" id="{0D767FBB-3795-8485-08C5-21EB7F87507A}"/>
              </a:ext>
            </a:extLst>
          </p:cNvPr>
          <p:cNvSpPr>
            <a:spLocks noChangeShapeType="1"/>
          </p:cNvSpPr>
          <p:nvPr/>
        </p:nvSpPr>
        <p:spPr bwMode="auto">
          <a:xfrm rot="16252073" flipH="1">
            <a:off x="5108345" y="3280283"/>
            <a:ext cx="303213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43" name="Text Box 229">
            <a:extLst>
              <a:ext uri="{FF2B5EF4-FFF2-40B4-BE49-F238E27FC236}">
                <a16:creationId xmlns:a16="http://schemas.microsoft.com/office/drawing/2014/main" id="{BDF43BAF-C179-9D1D-4EEF-DCFF43616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0352" y="2444464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it-IT" altLang="en-US" sz="2400">
                <a:latin typeface="Tahoma" panose="020B0604030504040204" pitchFamily="34" charset="0"/>
              </a:rPr>
              <a:t>H</a:t>
            </a:r>
            <a:endParaRPr lang="it-IT" altLang="en-US" sz="2000">
              <a:latin typeface="Tahoma" panose="020B0604030504040204" pitchFamily="34" charset="0"/>
            </a:endParaRPr>
          </a:p>
        </p:txBody>
      </p:sp>
      <p:sp>
        <p:nvSpPr>
          <p:cNvPr id="44" name="Line 189">
            <a:extLst>
              <a:ext uri="{FF2B5EF4-FFF2-40B4-BE49-F238E27FC236}">
                <a16:creationId xmlns:a16="http://schemas.microsoft.com/office/drawing/2014/main" id="{2A3268ED-EC6D-DA8B-5D7B-FD46D385B62C}"/>
              </a:ext>
            </a:extLst>
          </p:cNvPr>
          <p:cNvSpPr>
            <a:spLocks noChangeShapeType="1"/>
          </p:cNvSpPr>
          <p:nvPr/>
        </p:nvSpPr>
        <p:spPr bwMode="auto">
          <a:xfrm rot="16252073" flipH="1" flipV="1">
            <a:off x="9198540" y="2028538"/>
            <a:ext cx="74612" cy="385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45" name="Text Box 230">
            <a:extLst>
              <a:ext uri="{FF2B5EF4-FFF2-40B4-BE49-F238E27FC236}">
                <a16:creationId xmlns:a16="http://schemas.microsoft.com/office/drawing/2014/main" id="{703298F8-8E37-3A75-1C38-3D12D7433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310" y="182216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</a:t>
            </a:r>
            <a:endParaRPr lang="it-IT" altLang="en-US" sz="2000" dirty="0">
              <a:latin typeface="Tahoma" panose="020B0604030504040204" pitchFamily="34" charset="0"/>
            </a:endParaRPr>
          </a:p>
        </p:txBody>
      </p:sp>
      <p:sp>
        <p:nvSpPr>
          <p:cNvPr id="46" name="Line 195">
            <a:extLst>
              <a:ext uri="{FF2B5EF4-FFF2-40B4-BE49-F238E27FC236}">
                <a16:creationId xmlns:a16="http://schemas.microsoft.com/office/drawing/2014/main" id="{D5832DF5-0CC5-3B12-D263-27F5F06A2D9E}"/>
              </a:ext>
            </a:extLst>
          </p:cNvPr>
          <p:cNvSpPr>
            <a:spLocks noChangeShapeType="1"/>
          </p:cNvSpPr>
          <p:nvPr/>
        </p:nvSpPr>
        <p:spPr bwMode="auto">
          <a:xfrm rot="16252073" flipH="1" flipV="1">
            <a:off x="10079091" y="3300122"/>
            <a:ext cx="261700" cy="3068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51" name="Text Box 231">
            <a:extLst>
              <a:ext uri="{FF2B5EF4-FFF2-40B4-BE49-F238E27FC236}">
                <a16:creationId xmlns:a16="http://schemas.microsoft.com/office/drawing/2014/main" id="{02F622C3-441B-4B62-9339-4478A5B3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7920" y="2482555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</a:t>
            </a:r>
            <a:endParaRPr lang="it-IT" altLang="en-US" sz="2000" dirty="0">
              <a:latin typeface="Tahoma" panose="020B0604030504040204" pitchFamily="34" charset="0"/>
            </a:endParaRPr>
          </a:p>
        </p:txBody>
      </p:sp>
      <p:sp>
        <p:nvSpPr>
          <p:cNvPr id="55" name="Line 193">
            <a:extLst>
              <a:ext uri="{FF2B5EF4-FFF2-40B4-BE49-F238E27FC236}">
                <a16:creationId xmlns:a16="http://schemas.microsoft.com/office/drawing/2014/main" id="{1D7C0F99-334A-D495-6FB0-E763DD92CA3E}"/>
              </a:ext>
            </a:extLst>
          </p:cNvPr>
          <p:cNvSpPr>
            <a:spLocks noChangeShapeType="1"/>
          </p:cNvSpPr>
          <p:nvPr/>
        </p:nvSpPr>
        <p:spPr bwMode="auto">
          <a:xfrm rot="16252073">
            <a:off x="6100071" y="5590499"/>
            <a:ext cx="9202" cy="2972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56" name="Text Box 232">
            <a:extLst>
              <a:ext uri="{FF2B5EF4-FFF2-40B4-BE49-F238E27FC236}">
                <a16:creationId xmlns:a16="http://schemas.microsoft.com/office/drawing/2014/main" id="{4FF0D2B8-B8EE-965F-7BCF-0A9ABD46F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257" y="5059076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</a:t>
            </a:r>
            <a:endParaRPr lang="it-IT" altLang="en-US" sz="2000" dirty="0">
              <a:latin typeface="Tahoma" panose="020B0604030504040204" pitchFamily="34" charset="0"/>
            </a:endParaRPr>
          </a:p>
        </p:txBody>
      </p:sp>
      <p:graphicFrame>
        <p:nvGraphicFramePr>
          <p:cNvPr id="57" name="Object 213">
            <a:extLst>
              <a:ext uri="{FF2B5EF4-FFF2-40B4-BE49-F238E27FC236}">
                <a16:creationId xmlns:a16="http://schemas.microsoft.com/office/drawing/2014/main" id="{CB1B45DD-0C8B-135F-5450-88F2388315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809778"/>
              </p:ext>
            </p:extLst>
          </p:nvPr>
        </p:nvGraphicFramePr>
        <p:xfrm>
          <a:off x="8079352" y="1606264"/>
          <a:ext cx="460375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228600" imgH="203040" progId="Equation.3">
                  <p:embed/>
                </p:oleObj>
              </mc:Choice>
              <mc:Fallback>
                <p:oleObj name="Equazione" r:id="rId5" imgW="228600" imgH="203040" progId="Equation.3">
                  <p:embed/>
                  <p:pic>
                    <p:nvPicPr>
                      <p:cNvPr id="41173" name="Object 213">
                        <a:extLst>
                          <a:ext uri="{FF2B5EF4-FFF2-40B4-BE49-F238E27FC236}">
                            <a16:creationId xmlns:a16="http://schemas.microsoft.com/office/drawing/2014/main" id="{23D1E682-C0C3-8F72-FF58-D9B0CA637A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9352" y="1606264"/>
                        <a:ext cx="460375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219">
            <a:extLst>
              <a:ext uri="{FF2B5EF4-FFF2-40B4-BE49-F238E27FC236}">
                <a16:creationId xmlns:a16="http://schemas.microsoft.com/office/drawing/2014/main" id="{0F0265B7-72D2-EF28-1DE4-0B80A8232D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164087"/>
              </p:ext>
            </p:extLst>
          </p:nvPr>
        </p:nvGraphicFramePr>
        <p:xfrm>
          <a:off x="8155552" y="3077876"/>
          <a:ext cx="41592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228600" imgH="177480" progId="Equation.3">
                  <p:embed/>
                </p:oleObj>
              </mc:Choice>
              <mc:Fallback>
                <p:oleObj name="Equazione" r:id="rId7" imgW="228600" imgH="177480" progId="Equation.3">
                  <p:embed/>
                  <p:pic>
                    <p:nvPicPr>
                      <p:cNvPr id="41179" name="Object 219">
                        <a:extLst>
                          <a:ext uri="{FF2B5EF4-FFF2-40B4-BE49-F238E27FC236}">
                            <a16:creationId xmlns:a16="http://schemas.microsoft.com/office/drawing/2014/main" id="{C8E7FF0C-E57C-1954-5B88-14882CFB98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5552" y="3077876"/>
                        <a:ext cx="415925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Line 194">
            <a:extLst>
              <a:ext uri="{FF2B5EF4-FFF2-40B4-BE49-F238E27FC236}">
                <a16:creationId xmlns:a16="http://schemas.microsoft.com/office/drawing/2014/main" id="{56393799-7136-6CF8-F302-547CA73EE2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3952" y="4830476"/>
            <a:ext cx="228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graphicFrame>
        <p:nvGraphicFramePr>
          <p:cNvPr id="65" name="Object 216">
            <a:extLst>
              <a:ext uri="{FF2B5EF4-FFF2-40B4-BE49-F238E27FC236}">
                <a16:creationId xmlns:a16="http://schemas.microsoft.com/office/drawing/2014/main" id="{6BC8A794-F836-AA64-AADF-BC73B150E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340439"/>
              </p:ext>
            </p:extLst>
          </p:nvPr>
        </p:nvGraphicFramePr>
        <p:xfrm>
          <a:off x="7061764" y="5763926"/>
          <a:ext cx="4826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9" imgW="241200" imgH="203040" progId="Equation.3">
                  <p:embed/>
                </p:oleObj>
              </mc:Choice>
              <mc:Fallback>
                <p:oleObj name="Equazione" r:id="rId9" imgW="241200" imgH="203040" progId="Equation.3">
                  <p:embed/>
                  <p:pic>
                    <p:nvPicPr>
                      <p:cNvPr id="41176" name="Object 216">
                        <a:extLst>
                          <a:ext uri="{FF2B5EF4-FFF2-40B4-BE49-F238E27FC236}">
                            <a16:creationId xmlns:a16="http://schemas.microsoft.com/office/drawing/2014/main" id="{9A732935-1609-1A5E-C2A0-78D38C6EA9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1764" y="5763926"/>
                        <a:ext cx="482600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Line 192">
            <a:extLst>
              <a:ext uri="{FF2B5EF4-FFF2-40B4-BE49-F238E27FC236}">
                <a16:creationId xmlns:a16="http://schemas.microsoft.com/office/drawing/2014/main" id="{98D2F976-2507-5A64-5B73-3379AF4AA5D0}"/>
              </a:ext>
            </a:extLst>
          </p:cNvPr>
          <p:cNvSpPr>
            <a:spLocks noChangeShapeType="1"/>
          </p:cNvSpPr>
          <p:nvPr/>
        </p:nvSpPr>
        <p:spPr bwMode="auto">
          <a:xfrm rot="16252073" flipV="1">
            <a:off x="8015058" y="5096382"/>
            <a:ext cx="247650" cy="249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96" name="Line 196">
            <a:extLst>
              <a:ext uri="{FF2B5EF4-FFF2-40B4-BE49-F238E27FC236}">
                <a16:creationId xmlns:a16="http://schemas.microsoft.com/office/drawing/2014/main" id="{B4A68C43-0129-64BD-F900-A21A3B784E5F}"/>
              </a:ext>
            </a:extLst>
          </p:cNvPr>
          <p:cNvSpPr>
            <a:spLocks noChangeShapeType="1"/>
          </p:cNvSpPr>
          <p:nvPr/>
        </p:nvSpPr>
        <p:spPr bwMode="auto">
          <a:xfrm rot="16252073" flipV="1">
            <a:off x="8311921" y="4977320"/>
            <a:ext cx="4111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102" name="Line 190">
            <a:extLst>
              <a:ext uri="{FF2B5EF4-FFF2-40B4-BE49-F238E27FC236}">
                <a16:creationId xmlns:a16="http://schemas.microsoft.com/office/drawing/2014/main" id="{59AF6630-D72C-7519-885C-289FEA29D636}"/>
              </a:ext>
            </a:extLst>
          </p:cNvPr>
          <p:cNvSpPr>
            <a:spLocks noChangeShapeType="1"/>
          </p:cNvSpPr>
          <p:nvPr/>
        </p:nvSpPr>
        <p:spPr bwMode="auto">
          <a:xfrm rot="16252073" flipH="1">
            <a:off x="6940321" y="2470657"/>
            <a:ext cx="247650" cy="331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103" name="Line 191">
            <a:extLst>
              <a:ext uri="{FF2B5EF4-FFF2-40B4-BE49-F238E27FC236}">
                <a16:creationId xmlns:a16="http://schemas.microsoft.com/office/drawing/2014/main" id="{BD0EC866-4B6D-C316-97C1-465F8519897E}"/>
              </a:ext>
            </a:extLst>
          </p:cNvPr>
          <p:cNvSpPr>
            <a:spLocks noChangeShapeType="1"/>
          </p:cNvSpPr>
          <p:nvPr/>
        </p:nvSpPr>
        <p:spPr bwMode="auto">
          <a:xfrm rot="16252073" flipH="1">
            <a:off x="6481533" y="2834195"/>
            <a:ext cx="411162" cy="82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GB"/>
          </a:p>
        </p:txBody>
      </p:sp>
      <p:sp>
        <p:nvSpPr>
          <p:cNvPr id="106" name="AutoShape 62">
            <a:extLst>
              <a:ext uri="{FF2B5EF4-FFF2-40B4-BE49-F238E27FC236}">
                <a16:creationId xmlns:a16="http://schemas.microsoft.com/office/drawing/2014/main" id="{31A7F980-26F2-3395-A1B0-C9E7DA02B246}"/>
              </a:ext>
            </a:extLst>
          </p:cNvPr>
          <p:cNvSpPr>
            <a:spLocks noChangeArrowheads="1"/>
          </p:cNvSpPr>
          <p:nvPr/>
        </p:nvSpPr>
        <p:spPr bwMode="auto">
          <a:xfrm rot="18282195">
            <a:off x="5390127" y="2719101"/>
            <a:ext cx="1055688" cy="249237"/>
          </a:xfrm>
          <a:prstGeom prst="notchedRightArrow">
            <a:avLst>
              <a:gd name="adj1" fmla="val 50000"/>
              <a:gd name="adj2" fmla="val 105892"/>
            </a:avLst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sp>
        <p:nvSpPr>
          <p:cNvPr id="107" name="AutoShape 111">
            <a:extLst>
              <a:ext uri="{FF2B5EF4-FFF2-40B4-BE49-F238E27FC236}">
                <a16:creationId xmlns:a16="http://schemas.microsoft.com/office/drawing/2014/main" id="{AEA74F2A-274F-5421-2429-70C96CAFBDAC}"/>
              </a:ext>
            </a:extLst>
          </p:cNvPr>
          <p:cNvSpPr>
            <a:spLocks noChangeArrowheads="1"/>
          </p:cNvSpPr>
          <p:nvPr/>
        </p:nvSpPr>
        <p:spPr bwMode="auto">
          <a:xfrm rot="3285571">
            <a:off x="8742927" y="2871501"/>
            <a:ext cx="1055688" cy="249237"/>
          </a:xfrm>
          <a:prstGeom prst="notchedRightArrow">
            <a:avLst>
              <a:gd name="adj1" fmla="val 50000"/>
              <a:gd name="adj2" fmla="val 105892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sp>
        <p:nvSpPr>
          <p:cNvPr id="108" name="AutoShape 130">
            <a:extLst>
              <a:ext uri="{FF2B5EF4-FFF2-40B4-BE49-F238E27FC236}">
                <a16:creationId xmlns:a16="http://schemas.microsoft.com/office/drawing/2014/main" id="{61D8F7EC-CC70-CDE7-0547-BAC38359BF17}"/>
              </a:ext>
            </a:extLst>
          </p:cNvPr>
          <p:cNvSpPr>
            <a:spLocks noChangeArrowheads="1"/>
          </p:cNvSpPr>
          <p:nvPr/>
        </p:nvSpPr>
        <p:spPr bwMode="auto">
          <a:xfrm rot="7389623">
            <a:off x="8742927" y="4700301"/>
            <a:ext cx="1055688" cy="249237"/>
          </a:xfrm>
          <a:prstGeom prst="notchedRightArrow">
            <a:avLst>
              <a:gd name="adj1" fmla="val 50000"/>
              <a:gd name="adj2" fmla="val 105892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b="100000"/>
            </a:path>
            <a:tileRect t="-100000" r="-100000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sp>
        <p:nvSpPr>
          <p:cNvPr id="109" name="AutoShape 180">
            <a:extLst>
              <a:ext uri="{FF2B5EF4-FFF2-40B4-BE49-F238E27FC236}">
                <a16:creationId xmlns:a16="http://schemas.microsoft.com/office/drawing/2014/main" id="{87F378FE-56D1-2F8E-A4E8-A65B41D90DDF}"/>
              </a:ext>
            </a:extLst>
          </p:cNvPr>
          <p:cNvSpPr>
            <a:spLocks noChangeArrowheads="1"/>
          </p:cNvSpPr>
          <p:nvPr/>
        </p:nvSpPr>
        <p:spPr bwMode="auto">
          <a:xfrm rot="14292836">
            <a:off x="5374252" y="4649501"/>
            <a:ext cx="1055688" cy="249237"/>
          </a:xfrm>
          <a:prstGeom prst="notchedRightArrow">
            <a:avLst>
              <a:gd name="adj1" fmla="val 48611"/>
              <a:gd name="adj2" fmla="val 106068"/>
            </a:avLst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sp>
        <p:nvSpPr>
          <p:cNvPr id="110" name="AutoShape 235">
            <a:extLst>
              <a:ext uri="{FF2B5EF4-FFF2-40B4-BE49-F238E27FC236}">
                <a16:creationId xmlns:a16="http://schemas.microsoft.com/office/drawing/2014/main" id="{8D740CAA-519A-41C3-9FF8-82D14EE28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952" y="2163476"/>
            <a:ext cx="976312" cy="231775"/>
          </a:xfrm>
          <a:prstGeom prst="notchedRightArrow">
            <a:avLst>
              <a:gd name="adj1" fmla="val 50000"/>
              <a:gd name="adj2" fmla="val 105308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en-GB">
              <a:latin typeface="Tahoma" panose="020B0604030504040204" pitchFamily="34" charset="0"/>
            </a:endParaRPr>
          </a:p>
        </p:txBody>
      </p:sp>
      <p:sp>
        <p:nvSpPr>
          <p:cNvPr id="111" name="AutoShape 236">
            <a:extLst>
              <a:ext uri="{FF2B5EF4-FFF2-40B4-BE49-F238E27FC236}">
                <a16:creationId xmlns:a16="http://schemas.microsoft.com/office/drawing/2014/main" id="{AC7A9EBE-B371-C8B4-4863-5ECF22CB568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164952" y="5516276"/>
            <a:ext cx="976312" cy="231775"/>
          </a:xfrm>
          <a:prstGeom prst="notchedRightArrow">
            <a:avLst>
              <a:gd name="adj1" fmla="val 50000"/>
              <a:gd name="adj2" fmla="val 105308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en-GB">
              <a:latin typeface="Tahoma" panose="020B0604030504040204" pitchFamily="34" charset="0"/>
            </a:endParaRPr>
          </a:p>
        </p:txBody>
      </p:sp>
      <p:sp>
        <p:nvSpPr>
          <p:cNvPr id="112" name="Oval 333">
            <a:extLst>
              <a:ext uri="{FF2B5EF4-FFF2-40B4-BE49-F238E27FC236}">
                <a16:creationId xmlns:a16="http://schemas.microsoft.com/office/drawing/2014/main" id="{A3633AE5-ABC1-6B9C-613A-DED513A7BDA3}"/>
              </a:ext>
            </a:extLst>
          </p:cNvPr>
          <p:cNvSpPr>
            <a:spLocks noChangeArrowheads="1"/>
          </p:cNvSpPr>
          <p:nvPr/>
        </p:nvSpPr>
        <p:spPr bwMode="auto">
          <a:xfrm rot="5102076">
            <a:off x="4851964" y="2792126"/>
            <a:ext cx="365125" cy="3651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sp>
        <p:nvSpPr>
          <p:cNvPr id="113" name="Oval 334">
            <a:extLst>
              <a:ext uri="{FF2B5EF4-FFF2-40B4-BE49-F238E27FC236}">
                <a16:creationId xmlns:a16="http://schemas.microsoft.com/office/drawing/2014/main" id="{5B2C5414-766B-97B8-0FFC-436096F23778}"/>
              </a:ext>
            </a:extLst>
          </p:cNvPr>
          <p:cNvSpPr>
            <a:spLocks noChangeArrowheads="1"/>
          </p:cNvSpPr>
          <p:nvPr/>
        </p:nvSpPr>
        <p:spPr bwMode="auto">
          <a:xfrm rot="635491">
            <a:off x="5575083" y="5471741"/>
            <a:ext cx="365125" cy="3651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grpSp>
        <p:nvGrpSpPr>
          <p:cNvPr id="114" name="Group 335">
            <a:extLst>
              <a:ext uri="{FF2B5EF4-FFF2-40B4-BE49-F238E27FC236}">
                <a16:creationId xmlns:a16="http://schemas.microsoft.com/office/drawing/2014/main" id="{D76BB3E8-39C8-86DF-590D-84A4592EC6F7}"/>
              </a:ext>
            </a:extLst>
          </p:cNvPr>
          <p:cNvGrpSpPr>
            <a:grpSpLocks/>
          </p:cNvGrpSpPr>
          <p:nvPr/>
        </p:nvGrpSpPr>
        <p:grpSpPr bwMode="auto">
          <a:xfrm>
            <a:off x="6985564" y="4316126"/>
            <a:ext cx="669925" cy="593725"/>
            <a:chOff x="4272" y="3120"/>
            <a:chExt cx="422" cy="374"/>
          </a:xfrm>
        </p:grpSpPr>
        <p:grpSp>
          <p:nvGrpSpPr>
            <p:cNvPr id="115" name="Group 336">
              <a:extLst>
                <a:ext uri="{FF2B5EF4-FFF2-40B4-BE49-F238E27FC236}">
                  <a16:creationId xmlns:a16="http://schemas.microsoft.com/office/drawing/2014/main" id="{696BD32A-4129-494F-EB77-33B94CCA06A9}"/>
                </a:ext>
              </a:extLst>
            </p:cNvPr>
            <p:cNvGrpSpPr>
              <a:grpSpLocks/>
            </p:cNvGrpSpPr>
            <p:nvPr/>
          </p:nvGrpSpPr>
          <p:grpSpPr bwMode="auto">
            <a:xfrm rot="635491">
              <a:off x="4272" y="3120"/>
              <a:ext cx="374" cy="374"/>
              <a:chOff x="3312" y="2112"/>
              <a:chExt cx="374" cy="374"/>
            </a:xfrm>
          </p:grpSpPr>
          <p:sp>
            <p:nvSpPr>
              <p:cNvPr id="117" name="Oval 337">
                <a:extLst>
                  <a:ext uri="{FF2B5EF4-FFF2-40B4-BE49-F238E27FC236}">
                    <a16:creationId xmlns:a16="http://schemas.microsoft.com/office/drawing/2014/main" id="{E6C9E63C-5265-9786-7ABB-05FD9B4FC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160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8" name="Oval 338">
                <a:extLst>
                  <a:ext uri="{FF2B5EF4-FFF2-40B4-BE49-F238E27FC236}">
                    <a16:creationId xmlns:a16="http://schemas.microsoft.com/office/drawing/2014/main" id="{1BB787A0-F99C-0C12-EBB4-825AA282F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112"/>
                <a:ext cx="230" cy="230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en-US">
                  <a:latin typeface="Tahoma" panose="020B0604030504040204" pitchFamily="34" charset="0"/>
                </a:endParaRPr>
              </a:p>
            </p:txBody>
          </p:sp>
          <p:sp>
            <p:nvSpPr>
              <p:cNvPr id="119" name="Oval 339">
                <a:extLst>
                  <a:ext uri="{FF2B5EF4-FFF2-40B4-BE49-F238E27FC236}">
                    <a16:creationId xmlns:a16="http://schemas.microsoft.com/office/drawing/2014/main" id="{4017D484-2EAB-2DAB-DB7E-C3D0C486A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256"/>
                <a:ext cx="230" cy="230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en-US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116" name="Oval 340">
              <a:extLst>
                <a:ext uri="{FF2B5EF4-FFF2-40B4-BE49-F238E27FC236}">
                  <a16:creationId xmlns:a16="http://schemas.microsoft.com/office/drawing/2014/main" id="{7E0BD4BD-9BD2-242B-356E-9EBDC9F8A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216"/>
              <a:ext cx="230" cy="23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20" name="Oval 341">
            <a:extLst>
              <a:ext uri="{FF2B5EF4-FFF2-40B4-BE49-F238E27FC236}">
                <a16:creationId xmlns:a16="http://schemas.microsoft.com/office/drawing/2014/main" id="{8087581A-939A-AB94-EBB3-F0995EA7A9C3}"/>
              </a:ext>
            </a:extLst>
          </p:cNvPr>
          <p:cNvSpPr>
            <a:spLocks noChangeArrowheads="1"/>
          </p:cNvSpPr>
          <p:nvPr/>
        </p:nvSpPr>
        <p:spPr bwMode="auto">
          <a:xfrm rot="635491">
            <a:off x="9500164" y="1893601"/>
            <a:ext cx="365125" cy="3651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sp>
        <p:nvSpPr>
          <p:cNvPr id="121" name="Oval 342">
            <a:extLst>
              <a:ext uri="{FF2B5EF4-FFF2-40B4-BE49-F238E27FC236}">
                <a16:creationId xmlns:a16="http://schemas.microsoft.com/office/drawing/2014/main" id="{A4E33028-73C2-860B-B08C-3125AC30B0B0}"/>
              </a:ext>
            </a:extLst>
          </p:cNvPr>
          <p:cNvSpPr>
            <a:spLocks noChangeArrowheads="1"/>
          </p:cNvSpPr>
          <p:nvPr/>
        </p:nvSpPr>
        <p:spPr bwMode="auto">
          <a:xfrm rot="635491">
            <a:off x="10395798" y="2953498"/>
            <a:ext cx="365125" cy="365125"/>
          </a:xfrm>
          <a:prstGeom prst="ellipse">
            <a:avLst/>
          </a:prstGeom>
          <a:gradFill rotWithShape="0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en-US">
              <a:latin typeface="Tahoma" panose="020B0604030504040204" pitchFamily="34" charset="0"/>
            </a:endParaRPr>
          </a:p>
        </p:txBody>
      </p:sp>
      <p:grpSp>
        <p:nvGrpSpPr>
          <p:cNvPr id="122" name="Group 361">
            <a:extLst>
              <a:ext uri="{FF2B5EF4-FFF2-40B4-BE49-F238E27FC236}">
                <a16:creationId xmlns:a16="http://schemas.microsoft.com/office/drawing/2014/main" id="{BD3B820C-C469-8880-979D-7AFC260D901F}"/>
              </a:ext>
            </a:extLst>
          </p:cNvPr>
          <p:cNvGrpSpPr>
            <a:grpSpLocks/>
          </p:cNvGrpSpPr>
          <p:nvPr/>
        </p:nvGrpSpPr>
        <p:grpSpPr bwMode="auto">
          <a:xfrm>
            <a:off x="6299764" y="1801526"/>
            <a:ext cx="746125" cy="822325"/>
            <a:chOff x="336" y="816"/>
            <a:chExt cx="470" cy="518"/>
          </a:xfrm>
        </p:grpSpPr>
        <p:grpSp>
          <p:nvGrpSpPr>
            <p:cNvPr id="123" name="Group 343">
              <a:extLst>
                <a:ext uri="{FF2B5EF4-FFF2-40B4-BE49-F238E27FC236}">
                  <a16:creationId xmlns:a16="http://schemas.microsoft.com/office/drawing/2014/main" id="{8D3FDD3C-DEF4-2021-4F82-21BB4DA439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912"/>
              <a:ext cx="422" cy="374"/>
              <a:chOff x="4272" y="3120"/>
              <a:chExt cx="422" cy="374"/>
            </a:xfrm>
          </p:grpSpPr>
          <p:grpSp>
            <p:nvGrpSpPr>
              <p:cNvPr id="136" name="Group 344">
                <a:extLst>
                  <a:ext uri="{FF2B5EF4-FFF2-40B4-BE49-F238E27FC236}">
                    <a16:creationId xmlns:a16="http://schemas.microsoft.com/office/drawing/2014/main" id="{19789D4A-3999-7468-06FD-4AAC28BCDD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35491">
                <a:off x="4272" y="3120"/>
                <a:ext cx="374" cy="374"/>
                <a:chOff x="3312" y="2112"/>
                <a:chExt cx="374" cy="374"/>
              </a:xfrm>
            </p:grpSpPr>
            <p:sp>
              <p:nvSpPr>
                <p:cNvPr id="138" name="Oval 345">
                  <a:extLst>
                    <a:ext uri="{FF2B5EF4-FFF2-40B4-BE49-F238E27FC236}">
                      <a16:creationId xmlns:a16="http://schemas.microsoft.com/office/drawing/2014/main" id="{5A2F8083-3C91-E40E-1846-12FFD7FFB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2160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9" name="Oval 346">
                  <a:extLst>
                    <a:ext uri="{FF2B5EF4-FFF2-40B4-BE49-F238E27FC236}">
                      <a16:creationId xmlns:a16="http://schemas.microsoft.com/office/drawing/2014/main" id="{50E47CDC-8965-C5D5-E9CF-66986E116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112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140" name="Oval 347">
                  <a:extLst>
                    <a:ext uri="{FF2B5EF4-FFF2-40B4-BE49-F238E27FC236}">
                      <a16:creationId xmlns:a16="http://schemas.microsoft.com/office/drawing/2014/main" id="{B87FF390-F2FD-C7A7-1347-B3B59E003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256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</p:grpSp>
          <p:sp>
            <p:nvSpPr>
              <p:cNvPr id="137" name="Oval 348">
                <a:extLst>
                  <a:ext uri="{FF2B5EF4-FFF2-40B4-BE49-F238E27FC236}">
                    <a16:creationId xmlns:a16="http://schemas.microsoft.com/office/drawing/2014/main" id="{4C2C0F0E-49A3-787D-4748-DDE511D7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3216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4" name="Group 349">
              <a:extLst>
                <a:ext uri="{FF2B5EF4-FFF2-40B4-BE49-F238E27FC236}">
                  <a16:creationId xmlns:a16="http://schemas.microsoft.com/office/drawing/2014/main" id="{CAAB4442-A45E-33FC-D799-56CB72FDD3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816"/>
              <a:ext cx="422" cy="374"/>
              <a:chOff x="4272" y="3120"/>
              <a:chExt cx="422" cy="374"/>
            </a:xfrm>
          </p:grpSpPr>
          <p:grpSp>
            <p:nvGrpSpPr>
              <p:cNvPr id="131" name="Group 350">
                <a:extLst>
                  <a:ext uri="{FF2B5EF4-FFF2-40B4-BE49-F238E27FC236}">
                    <a16:creationId xmlns:a16="http://schemas.microsoft.com/office/drawing/2014/main" id="{6F1D5EAB-694E-1231-7C81-5B6E82A80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35491">
                <a:off x="4272" y="3120"/>
                <a:ext cx="374" cy="374"/>
                <a:chOff x="3312" y="2112"/>
                <a:chExt cx="374" cy="374"/>
              </a:xfrm>
            </p:grpSpPr>
            <p:sp>
              <p:nvSpPr>
                <p:cNvPr id="133" name="Oval 351">
                  <a:extLst>
                    <a:ext uri="{FF2B5EF4-FFF2-40B4-BE49-F238E27FC236}">
                      <a16:creationId xmlns:a16="http://schemas.microsoft.com/office/drawing/2014/main" id="{D428ECD5-89CB-B56E-1855-A281A4A27A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2160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4" name="Oval 352">
                  <a:extLst>
                    <a:ext uri="{FF2B5EF4-FFF2-40B4-BE49-F238E27FC236}">
                      <a16:creationId xmlns:a16="http://schemas.microsoft.com/office/drawing/2014/main" id="{ECBF6480-B89D-8B0B-2C98-6967C2D66D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112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135" name="Oval 353">
                  <a:extLst>
                    <a:ext uri="{FF2B5EF4-FFF2-40B4-BE49-F238E27FC236}">
                      <a16:creationId xmlns:a16="http://schemas.microsoft.com/office/drawing/2014/main" id="{1C6F06B7-8A0A-372E-6711-88136685B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256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</p:grpSp>
          <p:sp>
            <p:nvSpPr>
              <p:cNvPr id="132" name="Oval 354">
                <a:extLst>
                  <a:ext uri="{FF2B5EF4-FFF2-40B4-BE49-F238E27FC236}">
                    <a16:creationId xmlns:a16="http://schemas.microsoft.com/office/drawing/2014/main" id="{722A486B-87AE-C21F-9F94-C27FC0F5C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3216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5" name="Group 355">
              <a:extLst>
                <a:ext uri="{FF2B5EF4-FFF2-40B4-BE49-F238E27FC236}">
                  <a16:creationId xmlns:a16="http://schemas.microsoft.com/office/drawing/2014/main" id="{7337DC44-90B4-5191-6622-9F7C71EC688D}"/>
                </a:ext>
              </a:extLst>
            </p:cNvPr>
            <p:cNvGrpSpPr>
              <a:grpSpLocks/>
            </p:cNvGrpSpPr>
            <p:nvPr/>
          </p:nvGrpSpPr>
          <p:grpSpPr bwMode="auto">
            <a:xfrm rot="-4658588">
              <a:off x="312" y="936"/>
              <a:ext cx="422" cy="374"/>
              <a:chOff x="4272" y="3120"/>
              <a:chExt cx="422" cy="374"/>
            </a:xfrm>
          </p:grpSpPr>
          <p:grpSp>
            <p:nvGrpSpPr>
              <p:cNvPr id="126" name="Group 356">
                <a:extLst>
                  <a:ext uri="{FF2B5EF4-FFF2-40B4-BE49-F238E27FC236}">
                    <a16:creationId xmlns:a16="http://schemas.microsoft.com/office/drawing/2014/main" id="{F30F9A17-3A92-72D0-8564-4CEB6B9C80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35491">
                <a:off x="4272" y="3120"/>
                <a:ext cx="374" cy="374"/>
                <a:chOff x="3312" y="2112"/>
                <a:chExt cx="374" cy="374"/>
              </a:xfrm>
            </p:grpSpPr>
            <p:sp>
              <p:nvSpPr>
                <p:cNvPr id="128" name="Oval 357">
                  <a:extLst>
                    <a:ext uri="{FF2B5EF4-FFF2-40B4-BE49-F238E27FC236}">
                      <a16:creationId xmlns:a16="http://schemas.microsoft.com/office/drawing/2014/main" id="{06D9813F-FED1-32E6-73AE-A60ABDABCE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2160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9" name="Oval 358">
                  <a:extLst>
                    <a:ext uri="{FF2B5EF4-FFF2-40B4-BE49-F238E27FC236}">
                      <a16:creationId xmlns:a16="http://schemas.microsoft.com/office/drawing/2014/main" id="{63087744-8284-F1C4-127C-1C251D0AF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112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130" name="Oval 359">
                  <a:extLst>
                    <a:ext uri="{FF2B5EF4-FFF2-40B4-BE49-F238E27FC236}">
                      <a16:creationId xmlns:a16="http://schemas.microsoft.com/office/drawing/2014/main" id="{55C8EC07-5F3F-3E25-BD06-A527B6060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256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</p:grpSp>
          <p:sp>
            <p:nvSpPr>
              <p:cNvPr id="127" name="Oval 360">
                <a:extLst>
                  <a:ext uri="{FF2B5EF4-FFF2-40B4-BE49-F238E27FC236}">
                    <a16:creationId xmlns:a16="http://schemas.microsoft.com/office/drawing/2014/main" id="{270018CC-F167-5BCC-D98C-24D0130BB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3216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41" name="Group 389">
            <a:extLst>
              <a:ext uri="{FF2B5EF4-FFF2-40B4-BE49-F238E27FC236}">
                <a16:creationId xmlns:a16="http://schemas.microsoft.com/office/drawing/2014/main" id="{9F9553FF-3E99-A350-AA60-2BECCBDD8953}"/>
              </a:ext>
            </a:extLst>
          </p:cNvPr>
          <p:cNvGrpSpPr>
            <a:grpSpLocks/>
          </p:cNvGrpSpPr>
          <p:nvPr/>
        </p:nvGrpSpPr>
        <p:grpSpPr bwMode="auto">
          <a:xfrm>
            <a:off x="8204764" y="1801526"/>
            <a:ext cx="746125" cy="822325"/>
            <a:chOff x="336" y="1440"/>
            <a:chExt cx="470" cy="518"/>
          </a:xfrm>
        </p:grpSpPr>
        <p:grpSp>
          <p:nvGrpSpPr>
            <p:cNvPr id="142" name="Group 368">
              <a:extLst>
                <a:ext uri="{FF2B5EF4-FFF2-40B4-BE49-F238E27FC236}">
                  <a16:creationId xmlns:a16="http://schemas.microsoft.com/office/drawing/2014/main" id="{A608AC89-7CFE-8F17-D56E-60665C3654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440"/>
              <a:ext cx="470" cy="518"/>
              <a:chOff x="336" y="816"/>
              <a:chExt cx="470" cy="518"/>
            </a:xfrm>
          </p:grpSpPr>
          <p:grpSp>
            <p:nvGrpSpPr>
              <p:cNvPr id="144" name="Group 369">
                <a:extLst>
                  <a:ext uri="{FF2B5EF4-FFF2-40B4-BE49-F238E27FC236}">
                    <a16:creationId xmlns:a16="http://schemas.microsoft.com/office/drawing/2014/main" id="{C560F901-1E5C-5706-C49C-BF42313F76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" y="912"/>
                <a:ext cx="422" cy="374"/>
                <a:chOff x="4272" y="3120"/>
                <a:chExt cx="422" cy="374"/>
              </a:xfrm>
            </p:grpSpPr>
            <p:grpSp>
              <p:nvGrpSpPr>
                <p:cNvPr id="157" name="Group 370">
                  <a:extLst>
                    <a:ext uri="{FF2B5EF4-FFF2-40B4-BE49-F238E27FC236}">
                      <a16:creationId xmlns:a16="http://schemas.microsoft.com/office/drawing/2014/main" id="{9F5C12C9-2AE5-6DD2-22DE-AC4CC37EEC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35491">
                  <a:off x="4272" y="3120"/>
                  <a:ext cx="374" cy="374"/>
                  <a:chOff x="3312" y="2112"/>
                  <a:chExt cx="374" cy="374"/>
                </a:xfrm>
              </p:grpSpPr>
              <p:sp>
                <p:nvSpPr>
                  <p:cNvPr id="159" name="Oval 371">
                    <a:extLst>
                      <a:ext uri="{FF2B5EF4-FFF2-40B4-BE49-F238E27FC236}">
                        <a16:creationId xmlns:a16="http://schemas.microsoft.com/office/drawing/2014/main" id="{42BDCEB5-0DCC-F4C3-FA62-81EA1642DE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2160"/>
                    <a:ext cx="230" cy="2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0000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60" name="Oval 372">
                    <a:extLst>
                      <a:ext uri="{FF2B5EF4-FFF2-40B4-BE49-F238E27FC236}">
                        <a16:creationId xmlns:a16="http://schemas.microsoft.com/office/drawing/2014/main" id="{7C4E6305-64AA-72A6-86FA-8D9E8465EB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2112"/>
                    <a:ext cx="230" cy="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it-IT" altLang="en-US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161" name="Oval 373">
                    <a:extLst>
                      <a:ext uri="{FF2B5EF4-FFF2-40B4-BE49-F238E27FC236}">
                        <a16:creationId xmlns:a16="http://schemas.microsoft.com/office/drawing/2014/main" id="{00D1AE76-D0F1-6718-65F5-489573EF61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256"/>
                    <a:ext cx="230" cy="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it-IT" altLang="en-US">
                      <a:latin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58" name="Oval 374">
                  <a:extLst>
                    <a:ext uri="{FF2B5EF4-FFF2-40B4-BE49-F238E27FC236}">
                      <a16:creationId xmlns:a16="http://schemas.microsoft.com/office/drawing/2014/main" id="{68882453-3C0A-2B79-477A-E5047088E4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4" y="3216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" name="Group 375">
                <a:extLst>
                  <a:ext uri="{FF2B5EF4-FFF2-40B4-BE49-F238E27FC236}">
                    <a16:creationId xmlns:a16="http://schemas.microsoft.com/office/drawing/2014/main" id="{8C8B5AE4-0DBA-8BF7-E3FE-97B679F72B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" y="816"/>
                <a:ext cx="422" cy="374"/>
                <a:chOff x="4272" y="3120"/>
                <a:chExt cx="422" cy="374"/>
              </a:xfrm>
            </p:grpSpPr>
            <p:grpSp>
              <p:nvGrpSpPr>
                <p:cNvPr id="152" name="Group 376">
                  <a:extLst>
                    <a:ext uri="{FF2B5EF4-FFF2-40B4-BE49-F238E27FC236}">
                      <a16:creationId xmlns:a16="http://schemas.microsoft.com/office/drawing/2014/main" id="{E921C5F0-D96F-2EDF-0F92-B7D443E8E4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35491">
                  <a:off x="4272" y="3120"/>
                  <a:ext cx="374" cy="374"/>
                  <a:chOff x="3312" y="2112"/>
                  <a:chExt cx="374" cy="374"/>
                </a:xfrm>
              </p:grpSpPr>
              <p:sp>
                <p:nvSpPr>
                  <p:cNvPr id="154" name="Oval 377">
                    <a:extLst>
                      <a:ext uri="{FF2B5EF4-FFF2-40B4-BE49-F238E27FC236}">
                        <a16:creationId xmlns:a16="http://schemas.microsoft.com/office/drawing/2014/main" id="{F8E589E8-A4C6-690E-53D4-756E31CEB5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2160"/>
                    <a:ext cx="230" cy="2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0000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5" name="Oval 378">
                    <a:extLst>
                      <a:ext uri="{FF2B5EF4-FFF2-40B4-BE49-F238E27FC236}">
                        <a16:creationId xmlns:a16="http://schemas.microsoft.com/office/drawing/2014/main" id="{DF1221B4-4621-8362-058E-3F2C39C17E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2112"/>
                    <a:ext cx="230" cy="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it-IT" altLang="en-US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156" name="Oval 379">
                    <a:extLst>
                      <a:ext uri="{FF2B5EF4-FFF2-40B4-BE49-F238E27FC236}">
                        <a16:creationId xmlns:a16="http://schemas.microsoft.com/office/drawing/2014/main" id="{A954F26C-0292-7C39-FB45-6F4C99EB64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256"/>
                    <a:ext cx="230" cy="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it-IT" altLang="en-US">
                      <a:latin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53" name="Oval 380">
                  <a:extLst>
                    <a:ext uri="{FF2B5EF4-FFF2-40B4-BE49-F238E27FC236}">
                      <a16:creationId xmlns:a16="http://schemas.microsoft.com/office/drawing/2014/main" id="{100A676D-29C2-F4B6-2A47-E7726FAC3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4" y="3216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" name="Group 381">
                <a:extLst>
                  <a:ext uri="{FF2B5EF4-FFF2-40B4-BE49-F238E27FC236}">
                    <a16:creationId xmlns:a16="http://schemas.microsoft.com/office/drawing/2014/main" id="{04D1E794-9171-66EC-9BE1-091E2F6EB8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4658588">
                <a:off x="312" y="936"/>
                <a:ext cx="422" cy="374"/>
                <a:chOff x="4272" y="3120"/>
                <a:chExt cx="422" cy="374"/>
              </a:xfrm>
            </p:grpSpPr>
            <p:grpSp>
              <p:nvGrpSpPr>
                <p:cNvPr id="147" name="Group 382">
                  <a:extLst>
                    <a:ext uri="{FF2B5EF4-FFF2-40B4-BE49-F238E27FC236}">
                      <a16:creationId xmlns:a16="http://schemas.microsoft.com/office/drawing/2014/main" id="{98FEAE34-D719-E1D2-A2FB-9961F61803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35491">
                  <a:off x="4272" y="3120"/>
                  <a:ext cx="374" cy="374"/>
                  <a:chOff x="3312" y="2112"/>
                  <a:chExt cx="374" cy="374"/>
                </a:xfrm>
              </p:grpSpPr>
              <p:sp>
                <p:nvSpPr>
                  <p:cNvPr id="149" name="Oval 383">
                    <a:extLst>
                      <a:ext uri="{FF2B5EF4-FFF2-40B4-BE49-F238E27FC236}">
                        <a16:creationId xmlns:a16="http://schemas.microsoft.com/office/drawing/2014/main" id="{FD146177-EBA9-3049-8248-BAE85B252F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2160"/>
                    <a:ext cx="230" cy="2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0000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0" name="Oval 384">
                    <a:extLst>
                      <a:ext uri="{FF2B5EF4-FFF2-40B4-BE49-F238E27FC236}">
                        <a16:creationId xmlns:a16="http://schemas.microsoft.com/office/drawing/2014/main" id="{C74C0783-42F2-ABDF-750D-2FB2788746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2112"/>
                    <a:ext cx="230" cy="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pPr algn="ctr"/>
                    <a:endParaRPr lang="it-IT" altLang="en-US">
                      <a:latin typeface="Tahoma" panose="020B0604030504040204" pitchFamily="34" charset="0"/>
                    </a:endParaRPr>
                  </a:p>
                </p:txBody>
              </p:sp>
              <p:sp>
                <p:nvSpPr>
                  <p:cNvPr id="151" name="Oval 385">
                    <a:extLst>
                      <a:ext uri="{FF2B5EF4-FFF2-40B4-BE49-F238E27FC236}">
                        <a16:creationId xmlns:a16="http://schemas.microsoft.com/office/drawing/2014/main" id="{C2BF28ED-FF37-512B-620F-73E03F0B9D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256"/>
                    <a:ext cx="230" cy="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pPr algn="ctr"/>
                    <a:endParaRPr lang="it-IT" altLang="en-US">
                      <a:latin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48" name="Oval 386">
                  <a:extLst>
                    <a:ext uri="{FF2B5EF4-FFF2-40B4-BE49-F238E27FC236}">
                      <a16:creationId xmlns:a16="http://schemas.microsoft.com/office/drawing/2014/main" id="{8D81C501-FF92-DA0D-0FA9-6ECAA2FBE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4" y="3216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43" name="Oval 387">
              <a:extLst>
                <a:ext uri="{FF2B5EF4-FFF2-40B4-BE49-F238E27FC236}">
                  <a16:creationId xmlns:a16="http://schemas.microsoft.com/office/drawing/2014/main" id="{B28673CB-440B-536F-54C3-8C30690558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02076">
              <a:off x="384" y="1632"/>
              <a:ext cx="230" cy="23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</p:grpSp>
      <p:grpSp>
        <p:nvGrpSpPr>
          <p:cNvPr id="162" name="Group 411">
            <a:extLst>
              <a:ext uri="{FF2B5EF4-FFF2-40B4-BE49-F238E27FC236}">
                <a16:creationId xmlns:a16="http://schemas.microsoft.com/office/drawing/2014/main" id="{93B44170-F3ED-6CE4-9CEC-19D52167EB4D}"/>
              </a:ext>
            </a:extLst>
          </p:cNvPr>
          <p:cNvGrpSpPr>
            <a:grpSpLocks/>
          </p:cNvGrpSpPr>
          <p:nvPr/>
        </p:nvGrpSpPr>
        <p:grpSpPr bwMode="auto">
          <a:xfrm rot="16556345">
            <a:off x="9271564" y="3477926"/>
            <a:ext cx="822325" cy="822325"/>
            <a:chOff x="720" y="1344"/>
            <a:chExt cx="518" cy="518"/>
          </a:xfrm>
        </p:grpSpPr>
        <p:sp>
          <p:nvSpPr>
            <p:cNvPr id="163" name="Oval 179">
              <a:extLst>
                <a:ext uri="{FF2B5EF4-FFF2-40B4-BE49-F238E27FC236}">
                  <a16:creationId xmlns:a16="http://schemas.microsoft.com/office/drawing/2014/main" id="{C7BC76F6-93F3-AB2E-E64F-69D416E0D3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52073">
              <a:off x="722" y="1438"/>
              <a:ext cx="248" cy="251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64" name="Group 390">
              <a:extLst>
                <a:ext uri="{FF2B5EF4-FFF2-40B4-BE49-F238E27FC236}">
                  <a16:creationId xmlns:a16="http://schemas.microsoft.com/office/drawing/2014/main" id="{30EB61CF-D2A2-E74F-C30A-46B9C6022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344"/>
              <a:ext cx="470" cy="518"/>
              <a:chOff x="336" y="1440"/>
              <a:chExt cx="470" cy="518"/>
            </a:xfrm>
          </p:grpSpPr>
          <p:grpSp>
            <p:nvGrpSpPr>
              <p:cNvPr id="165" name="Group 391">
                <a:extLst>
                  <a:ext uri="{FF2B5EF4-FFF2-40B4-BE49-F238E27FC236}">
                    <a16:creationId xmlns:a16="http://schemas.microsoft.com/office/drawing/2014/main" id="{973E5AA8-039A-7DE0-16BE-0C78757C72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" y="1440"/>
                <a:ext cx="470" cy="518"/>
                <a:chOff x="336" y="816"/>
                <a:chExt cx="470" cy="518"/>
              </a:xfrm>
            </p:grpSpPr>
            <p:grpSp>
              <p:nvGrpSpPr>
                <p:cNvPr id="167" name="Group 392">
                  <a:extLst>
                    <a:ext uri="{FF2B5EF4-FFF2-40B4-BE49-F238E27FC236}">
                      <a16:creationId xmlns:a16="http://schemas.microsoft.com/office/drawing/2014/main" id="{8C0FCEEC-B306-28E1-FE01-50232B43A4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4" y="912"/>
                  <a:ext cx="422" cy="374"/>
                  <a:chOff x="4272" y="3120"/>
                  <a:chExt cx="422" cy="374"/>
                </a:xfrm>
              </p:grpSpPr>
              <p:grpSp>
                <p:nvGrpSpPr>
                  <p:cNvPr id="180" name="Group 393">
                    <a:extLst>
                      <a:ext uri="{FF2B5EF4-FFF2-40B4-BE49-F238E27FC236}">
                        <a16:creationId xmlns:a16="http://schemas.microsoft.com/office/drawing/2014/main" id="{A91594B9-E3AF-C8AE-881A-704F145195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35491">
                    <a:off x="4272" y="3120"/>
                    <a:ext cx="374" cy="374"/>
                    <a:chOff x="3312" y="2112"/>
                    <a:chExt cx="374" cy="374"/>
                  </a:xfrm>
                </p:grpSpPr>
                <p:sp>
                  <p:nvSpPr>
                    <p:cNvPr id="182" name="Oval 394">
                      <a:extLst>
                        <a:ext uri="{FF2B5EF4-FFF2-40B4-BE49-F238E27FC236}">
                          <a16:creationId xmlns:a16="http://schemas.microsoft.com/office/drawing/2014/main" id="{97AB8E6B-7A35-FC2C-337D-537881DC0E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2160"/>
                      <a:ext cx="230" cy="23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00FF"/>
                        </a:gs>
                        <a:gs pos="100000">
                          <a:srgbClr val="0000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3" name="Oval 395">
                      <a:extLst>
                        <a:ext uri="{FF2B5EF4-FFF2-40B4-BE49-F238E27FC236}">
                          <a16:creationId xmlns:a16="http://schemas.microsoft.com/office/drawing/2014/main" id="{4A42F709-5D31-CFD5-D9C2-DBAFEE6F8F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2112"/>
                      <a:ext cx="230" cy="2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pPr algn="ctr"/>
                      <a:endParaRPr lang="it-IT" altLang="en-US">
                        <a:latin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184" name="Oval 396">
                      <a:extLst>
                        <a:ext uri="{FF2B5EF4-FFF2-40B4-BE49-F238E27FC236}">
                          <a16:creationId xmlns:a16="http://schemas.microsoft.com/office/drawing/2014/main" id="{C8E218AA-64A2-96E0-59ED-30AC6F7D91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8" y="2256"/>
                      <a:ext cx="230" cy="2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pPr algn="ctr"/>
                      <a:endParaRPr lang="it-IT" altLang="en-US">
                        <a:latin typeface="Tahoma" panose="020B0604030504040204" pitchFamily="34" charset="0"/>
                      </a:endParaRPr>
                    </a:p>
                  </p:txBody>
                </p:sp>
              </p:grpSp>
              <p:sp>
                <p:nvSpPr>
                  <p:cNvPr id="181" name="Oval 397">
                    <a:extLst>
                      <a:ext uri="{FF2B5EF4-FFF2-40B4-BE49-F238E27FC236}">
                        <a16:creationId xmlns:a16="http://schemas.microsoft.com/office/drawing/2014/main" id="{C43E0C1B-BEFA-7FF2-F8A9-5B581355C8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3216"/>
                    <a:ext cx="230" cy="2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0000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68" name="Group 398">
                  <a:extLst>
                    <a:ext uri="{FF2B5EF4-FFF2-40B4-BE49-F238E27FC236}">
                      <a16:creationId xmlns:a16="http://schemas.microsoft.com/office/drawing/2014/main" id="{6AF8E11B-E950-F7B8-8309-96827AC37C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4" y="816"/>
                  <a:ext cx="422" cy="374"/>
                  <a:chOff x="4272" y="3120"/>
                  <a:chExt cx="422" cy="374"/>
                </a:xfrm>
              </p:grpSpPr>
              <p:grpSp>
                <p:nvGrpSpPr>
                  <p:cNvPr id="175" name="Group 399">
                    <a:extLst>
                      <a:ext uri="{FF2B5EF4-FFF2-40B4-BE49-F238E27FC236}">
                        <a16:creationId xmlns:a16="http://schemas.microsoft.com/office/drawing/2014/main" id="{9720CE1F-9CDF-B5EF-0B51-08EE686561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35491">
                    <a:off x="4272" y="3120"/>
                    <a:ext cx="374" cy="374"/>
                    <a:chOff x="3312" y="2112"/>
                    <a:chExt cx="374" cy="374"/>
                  </a:xfrm>
                </p:grpSpPr>
                <p:sp>
                  <p:nvSpPr>
                    <p:cNvPr id="177" name="Oval 400">
                      <a:extLst>
                        <a:ext uri="{FF2B5EF4-FFF2-40B4-BE49-F238E27FC236}">
                          <a16:creationId xmlns:a16="http://schemas.microsoft.com/office/drawing/2014/main" id="{546BA4C2-1B44-51FE-FFF1-7B8375BAD4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2160"/>
                      <a:ext cx="230" cy="23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00FF"/>
                        </a:gs>
                        <a:gs pos="100000">
                          <a:srgbClr val="0000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8" name="Oval 401">
                      <a:extLst>
                        <a:ext uri="{FF2B5EF4-FFF2-40B4-BE49-F238E27FC236}">
                          <a16:creationId xmlns:a16="http://schemas.microsoft.com/office/drawing/2014/main" id="{10DACF51-5E62-D5B4-922B-387B93A232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2112"/>
                      <a:ext cx="230" cy="2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pPr algn="ctr"/>
                      <a:endParaRPr lang="it-IT" altLang="en-US">
                        <a:latin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179" name="Oval 402">
                      <a:extLst>
                        <a:ext uri="{FF2B5EF4-FFF2-40B4-BE49-F238E27FC236}">
                          <a16:creationId xmlns:a16="http://schemas.microsoft.com/office/drawing/2014/main" id="{4D5CFEC7-A2FE-EBD8-AA77-284F7C6BAE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8" y="2256"/>
                      <a:ext cx="230" cy="2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eaVert" wrap="none" anchor="ctr"/>
                    <a:lstStyle/>
                    <a:p>
                      <a:pPr algn="ctr"/>
                      <a:endParaRPr lang="it-IT" altLang="en-US">
                        <a:latin typeface="Tahoma" panose="020B0604030504040204" pitchFamily="34" charset="0"/>
                      </a:endParaRPr>
                    </a:p>
                  </p:txBody>
                </p:sp>
              </p:grpSp>
              <p:sp>
                <p:nvSpPr>
                  <p:cNvPr id="176" name="Oval 403">
                    <a:extLst>
                      <a:ext uri="{FF2B5EF4-FFF2-40B4-BE49-F238E27FC236}">
                        <a16:creationId xmlns:a16="http://schemas.microsoft.com/office/drawing/2014/main" id="{1EE1A58B-2906-41A0-FF30-603B31C787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3216"/>
                    <a:ext cx="230" cy="2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0000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69" name="Group 404">
                  <a:extLst>
                    <a:ext uri="{FF2B5EF4-FFF2-40B4-BE49-F238E27FC236}">
                      <a16:creationId xmlns:a16="http://schemas.microsoft.com/office/drawing/2014/main" id="{41A67D4B-C44F-8BC6-E464-5ED2198A2F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4658588">
                  <a:off x="312" y="936"/>
                  <a:ext cx="422" cy="374"/>
                  <a:chOff x="4272" y="3120"/>
                  <a:chExt cx="422" cy="374"/>
                </a:xfrm>
              </p:grpSpPr>
              <p:grpSp>
                <p:nvGrpSpPr>
                  <p:cNvPr id="170" name="Group 405">
                    <a:extLst>
                      <a:ext uri="{FF2B5EF4-FFF2-40B4-BE49-F238E27FC236}">
                        <a16:creationId xmlns:a16="http://schemas.microsoft.com/office/drawing/2014/main" id="{48A597E7-5FD1-C1F7-1726-3E1C874D045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35491">
                    <a:off x="4272" y="3120"/>
                    <a:ext cx="374" cy="374"/>
                    <a:chOff x="3312" y="2112"/>
                    <a:chExt cx="374" cy="374"/>
                  </a:xfrm>
                </p:grpSpPr>
                <p:sp>
                  <p:nvSpPr>
                    <p:cNvPr id="172" name="Oval 406">
                      <a:extLst>
                        <a:ext uri="{FF2B5EF4-FFF2-40B4-BE49-F238E27FC236}">
                          <a16:creationId xmlns:a16="http://schemas.microsoft.com/office/drawing/2014/main" id="{E05041F7-E717-5BB8-9399-727B7AA716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2160"/>
                      <a:ext cx="230" cy="23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00FF"/>
                        </a:gs>
                        <a:gs pos="100000">
                          <a:srgbClr val="0000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3" name="Oval 407">
                      <a:extLst>
                        <a:ext uri="{FF2B5EF4-FFF2-40B4-BE49-F238E27FC236}">
                          <a16:creationId xmlns:a16="http://schemas.microsoft.com/office/drawing/2014/main" id="{8AE54AC5-E90A-7B95-15FC-6DF322EE98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2112"/>
                      <a:ext cx="230" cy="2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wrap="none" anchor="ctr"/>
                    <a:lstStyle/>
                    <a:p>
                      <a:pPr algn="ctr"/>
                      <a:endParaRPr lang="it-IT" altLang="en-US">
                        <a:latin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174" name="Oval 408">
                      <a:extLst>
                        <a:ext uri="{FF2B5EF4-FFF2-40B4-BE49-F238E27FC236}">
                          <a16:creationId xmlns:a16="http://schemas.microsoft.com/office/drawing/2014/main" id="{4523D832-1AD5-5C93-E0F7-B5C237A635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8" y="2256"/>
                      <a:ext cx="230" cy="23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5050"/>
                        </a:gs>
                        <a:gs pos="100000">
                          <a:srgbClr val="FF505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wrap="none" anchor="ctr"/>
                    <a:lstStyle/>
                    <a:p>
                      <a:pPr algn="ctr"/>
                      <a:endParaRPr lang="it-IT" altLang="en-US">
                        <a:latin typeface="Tahoma" panose="020B0604030504040204" pitchFamily="34" charset="0"/>
                      </a:endParaRPr>
                    </a:p>
                  </p:txBody>
                </p:sp>
              </p:grpSp>
              <p:sp>
                <p:nvSpPr>
                  <p:cNvPr id="171" name="Oval 409">
                    <a:extLst>
                      <a:ext uri="{FF2B5EF4-FFF2-40B4-BE49-F238E27FC236}">
                        <a16:creationId xmlns:a16="http://schemas.microsoft.com/office/drawing/2014/main" id="{FF1AB7AF-7ED4-3AAF-B3BE-495D43896B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3216"/>
                    <a:ext cx="230" cy="2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0000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66" name="Oval 410">
                <a:extLst>
                  <a:ext uri="{FF2B5EF4-FFF2-40B4-BE49-F238E27FC236}">
                    <a16:creationId xmlns:a16="http://schemas.microsoft.com/office/drawing/2014/main" id="{C2BEABE8-8446-9E00-D970-3A66E69AA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102076">
                <a:off x="384" y="1632"/>
                <a:ext cx="230" cy="230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en-US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5" name="Group 436">
            <a:extLst>
              <a:ext uri="{FF2B5EF4-FFF2-40B4-BE49-F238E27FC236}">
                <a16:creationId xmlns:a16="http://schemas.microsoft.com/office/drawing/2014/main" id="{42E8AFA6-82C4-999B-F005-F40D0D10F01E}"/>
              </a:ext>
            </a:extLst>
          </p:cNvPr>
          <p:cNvGrpSpPr>
            <a:grpSpLocks/>
          </p:cNvGrpSpPr>
          <p:nvPr/>
        </p:nvGrpSpPr>
        <p:grpSpPr bwMode="auto">
          <a:xfrm>
            <a:off x="8204764" y="5230526"/>
            <a:ext cx="898525" cy="822325"/>
            <a:chOff x="432" y="1824"/>
            <a:chExt cx="566" cy="518"/>
          </a:xfrm>
        </p:grpSpPr>
        <p:sp>
          <p:nvSpPr>
            <p:cNvPr id="186" name="Oval 435">
              <a:extLst>
                <a:ext uri="{FF2B5EF4-FFF2-40B4-BE49-F238E27FC236}">
                  <a16:creationId xmlns:a16="http://schemas.microsoft.com/office/drawing/2014/main" id="{AECC8B9F-07D2-1B79-99BB-B784B96363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432" y="1968"/>
              <a:ext cx="230" cy="23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  <p:grpSp>
          <p:nvGrpSpPr>
            <p:cNvPr id="187" name="Group 412">
              <a:extLst>
                <a:ext uri="{FF2B5EF4-FFF2-40B4-BE49-F238E27FC236}">
                  <a16:creationId xmlns:a16="http://schemas.microsoft.com/office/drawing/2014/main" id="{58B6D878-FB75-95A2-10BC-3CA9A5DBF77B}"/>
                </a:ext>
              </a:extLst>
            </p:cNvPr>
            <p:cNvGrpSpPr>
              <a:grpSpLocks/>
            </p:cNvGrpSpPr>
            <p:nvPr/>
          </p:nvGrpSpPr>
          <p:grpSpPr bwMode="auto">
            <a:xfrm rot="16556345">
              <a:off x="480" y="1824"/>
              <a:ext cx="518" cy="518"/>
              <a:chOff x="720" y="1344"/>
              <a:chExt cx="518" cy="518"/>
            </a:xfrm>
          </p:grpSpPr>
          <p:sp>
            <p:nvSpPr>
              <p:cNvPr id="188" name="Oval 413">
                <a:extLst>
                  <a:ext uri="{FF2B5EF4-FFF2-40B4-BE49-F238E27FC236}">
                    <a16:creationId xmlns:a16="http://schemas.microsoft.com/office/drawing/2014/main" id="{3C795A95-E522-A5FF-8A86-1D6165F1D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52073">
                <a:off x="722" y="1438"/>
                <a:ext cx="248" cy="251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89" name="Group 414">
                <a:extLst>
                  <a:ext uri="{FF2B5EF4-FFF2-40B4-BE49-F238E27FC236}">
                    <a16:creationId xmlns:a16="http://schemas.microsoft.com/office/drawing/2014/main" id="{CDBFE276-C7A3-7246-6923-1FA3694792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344"/>
                <a:ext cx="470" cy="518"/>
                <a:chOff x="336" y="1440"/>
                <a:chExt cx="470" cy="518"/>
              </a:xfrm>
            </p:grpSpPr>
            <p:grpSp>
              <p:nvGrpSpPr>
                <p:cNvPr id="190" name="Group 415">
                  <a:extLst>
                    <a:ext uri="{FF2B5EF4-FFF2-40B4-BE49-F238E27FC236}">
                      <a16:creationId xmlns:a16="http://schemas.microsoft.com/office/drawing/2014/main" id="{80D0CD5C-0C1A-5022-9669-EFB1EB3D34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" y="1440"/>
                  <a:ext cx="470" cy="518"/>
                  <a:chOff x="336" y="816"/>
                  <a:chExt cx="470" cy="518"/>
                </a:xfrm>
              </p:grpSpPr>
              <p:grpSp>
                <p:nvGrpSpPr>
                  <p:cNvPr id="192" name="Group 416">
                    <a:extLst>
                      <a:ext uri="{FF2B5EF4-FFF2-40B4-BE49-F238E27FC236}">
                        <a16:creationId xmlns:a16="http://schemas.microsoft.com/office/drawing/2014/main" id="{4819F0C5-9768-C1A1-6E2B-D8A6FFCC4F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4" y="912"/>
                    <a:ext cx="422" cy="374"/>
                    <a:chOff x="4272" y="3120"/>
                    <a:chExt cx="422" cy="374"/>
                  </a:xfrm>
                </p:grpSpPr>
                <p:grpSp>
                  <p:nvGrpSpPr>
                    <p:cNvPr id="205" name="Group 417">
                      <a:extLst>
                        <a:ext uri="{FF2B5EF4-FFF2-40B4-BE49-F238E27FC236}">
                          <a16:creationId xmlns:a16="http://schemas.microsoft.com/office/drawing/2014/main" id="{DB7B8FFD-A6AC-5506-8DFF-254449F74B1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635491">
                      <a:off x="4272" y="3120"/>
                      <a:ext cx="374" cy="374"/>
                      <a:chOff x="3312" y="2112"/>
                      <a:chExt cx="374" cy="374"/>
                    </a:xfrm>
                  </p:grpSpPr>
                  <p:sp>
                    <p:nvSpPr>
                      <p:cNvPr id="207" name="Oval 418">
                        <a:extLst>
                          <a:ext uri="{FF2B5EF4-FFF2-40B4-BE49-F238E27FC236}">
                            <a16:creationId xmlns:a16="http://schemas.microsoft.com/office/drawing/2014/main" id="{5E7877D6-EF9C-F5DD-C334-AE4EDBE090E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12" y="2160"/>
                        <a:ext cx="230" cy="23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00FF"/>
                          </a:gs>
                          <a:gs pos="100000">
                            <a:srgbClr val="0000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08" name="Oval 419">
                        <a:extLst>
                          <a:ext uri="{FF2B5EF4-FFF2-40B4-BE49-F238E27FC236}">
                            <a16:creationId xmlns:a16="http://schemas.microsoft.com/office/drawing/2014/main" id="{F41DA011-358B-2447-2E88-36A772BD000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56" y="2112"/>
                        <a:ext cx="230" cy="23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5050"/>
                          </a:gs>
                          <a:gs pos="100000">
                            <a:srgbClr val="FF505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ctr"/>
                        <a:endParaRPr lang="it-IT" altLang="en-US">
                          <a:latin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209" name="Oval 420">
                        <a:extLst>
                          <a:ext uri="{FF2B5EF4-FFF2-40B4-BE49-F238E27FC236}">
                            <a16:creationId xmlns:a16="http://schemas.microsoft.com/office/drawing/2014/main" id="{F7ACC013-A486-37E5-2C2B-61D7C5E20F5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256"/>
                        <a:ext cx="230" cy="23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5050"/>
                          </a:gs>
                          <a:gs pos="100000">
                            <a:srgbClr val="FF505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ctr"/>
                        <a:endParaRPr lang="it-IT" altLang="en-US">
                          <a:latin typeface="Tahoma" panose="020B0604030504040204" pitchFamily="34" charset="0"/>
                        </a:endParaRPr>
                      </a:p>
                    </p:txBody>
                  </p:sp>
                </p:grpSp>
                <p:sp>
                  <p:nvSpPr>
                    <p:cNvPr id="206" name="Oval 421">
                      <a:extLst>
                        <a:ext uri="{FF2B5EF4-FFF2-40B4-BE49-F238E27FC236}">
                          <a16:creationId xmlns:a16="http://schemas.microsoft.com/office/drawing/2014/main" id="{7F1B8A8D-CD30-2463-8E35-5BF3538CEC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3216"/>
                      <a:ext cx="230" cy="23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00FF"/>
                        </a:gs>
                        <a:gs pos="100000">
                          <a:srgbClr val="0000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93" name="Group 422">
                    <a:extLst>
                      <a:ext uri="{FF2B5EF4-FFF2-40B4-BE49-F238E27FC236}">
                        <a16:creationId xmlns:a16="http://schemas.microsoft.com/office/drawing/2014/main" id="{75300B82-2B53-D5BE-1787-4DF02BC156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4" y="816"/>
                    <a:ext cx="422" cy="374"/>
                    <a:chOff x="4272" y="3120"/>
                    <a:chExt cx="422" cy="374"/>
                  </a:xfrm>
                </p:grpSpPr>
                <p:grpSp>
                  <p:nvGrpSpPr>
                    <p:cNvPr id="200" name="Group 423">
                      <a:extLst>
                        <a:ext uri="{FF2B5EF4-FFF2-40B4-BE49-F238E27FC236}">
                          <a16:creationId xmlns:a16="http://schemas.microsoft.com/office/drawing/2014/main" id="{F1DB7738-9707-56C7-6EF8-056D3F6B6EE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635491">
                      <a:off x="4272" y="3120"/>
                      <a:ext cx="374" cy="374"/>
                      <a:chOff x="3312" y="2112"/>
                      <a:chExt cx="374" cy="374"/>
                    </a:xfrm>
                  </p:grpSpPr>
                  <p:sp>
                    <p:nvSpPr>
                      <p:cNvPr id="202" name="Oval 424">
                        <a:extLst>
                          <a:ext uri="{FF2B5EF4-FFF2-40B4-BE49-F238E27FC236}">
                            <a16:creationId xmlns:a16="http://schemas.microsoft.com/office/drawing/2014/main" id="{2CA888EB-D9B8-B4B6-AF50-EEABC7EE36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12" y="2160"/>
                        <a:ext cx="230" cy="23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00FF"/>
                          </a:gs>
                          <a:gs pos="100000">
                            <a:srgbClr val="0000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03" name="Oval 425">
                        <a:extLst>
                          <a:ext uri="{FF2B5EF4-FFF2-40B4-BE49-F238E27FC236}">
                            <a16:creationId xmlns:a16="http://schemas.microsoft.com/office/drawing/2014/main" id="{233B6AF9-C8AB-740E-613F-278DC28DEE1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56" y="2112"/>
                        <a:ext cx="230" cy="23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5050"/>
                          </a:gs>
                          <a:gs pos="100000">
                            <a:srgbClr val="FF505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ctr"/>
                        <a:endParaRPr lang="it-IT" altLang="en-US">
                          <a:latin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204" name="Oval 426">
                        <a:extLst>
                          <a:ext uri="{FF2B5EF4-FFF2-40B4-BE49-F238E27FC236}">
                            <a16:creationId xmlns:a16="http://schemas.microsoft.com/office/drawing/2014/main" id="{34CBED0A-6E89-4B48-28D6-A65452FDD3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256"/>
                        <a:ext cx="230" cy="23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5050"/>
                          </a:gs>
                          <a:gs pos="100000">
                            <a:srgbClr val="FF505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algn="ctr"/>
                        <a:endParaRPr lang="it-IT" altLang="en-US">
                          <a:latin typeface="Tahoma" panose="020B0604030504040204" pitchFamily="34" charset="0"/>
                        </a:endParaRPr>
                      </a:p>
                    </p:txBody>
                  </p:sp>
                </p:grpSp>
                <p:sp>
                  <p:nvSpPr>
                    <p:cNvPr id="201" name="Oval 427">
                      <a:extLst>
                        <a:ext uri="{FF2B5EF4-FFF2-40B4-BE49-F238E27FC236}">
                          <a16:creationId xmlns:a16="http://schemas.microsoft.com/office/drawing/2014/main" id="{ED641D7B-C49E-F715-DAE3-C220A62F96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3216"/>
                      <a:ext cx="230" cy="23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00FF"/>
                        </a:gs>
                        <a:gs pos="100000">
                          <a:srgbClr val="0000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94" name="Group 428">
                    <a:extLst>
                      <a:ext uri="{FF2B5EF4-FFF2-40B4-BE49-F238E27FC236}">
                        <a16:creationId xmlns:a16="http://schemas.microsoft.com/office/drawing/2014/main" id="{0BCEAEBE-5AEC-3BBC-CAC0-FACC29F681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-4658588">
                    <a:off x="312" y="936"/>
                    <a:ext cx="422" cy="374"/>
                    <a:chOff x="4272" y="3120"/>
                    <a:chExt cx="422" cy="374"/>
                  </a:xfrm>
                </p:grpSpPr>
                <p:grpSp>
                  <p:nvGrpSpPr>
                    <p:cNvPr id="195" name="Group 429">
                      <a:extLst>
                        <a:ext uri="{FF2B5EF4-FFF2-40B4-BE49-F238E27FC236}">
                          <a16:creationId xmlns:a16="http://schemas.microsoft.com/office/drawing/2014/main" id="{D42E615F-095B-AC4A-C4B1-6553D6718E2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635491">
                      <a:off x="4272" y="3120"/>
                      <a:ext cx="374" cy="374"/>
                      <a:chOff x="3312" y="2112"/>
                      <a:chExt cx="374" cy="374"/>
                    </a:xfrm>
                  </p:grpSpPr>
                  <p:sp>
                    <p:nvSpPr>
                      <p:cNvPr id="197" name="Oval 430">
                        <a:extLst>
                          <a:ext uri="{FF2B5EF4-FFF2-40B4-BE49-F238E27FC236}">
                            <a16:creationId xmlns:a16="http://schemas.microsoft.com/office/drawing/2014/main" id="{2D559BFB-2933-EDF0-79CE-56438B3A12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12" y="2160"/>
                        <a:ext cx="230" cy="23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00FF"/>
                          </a:gs>
                          <a:gs pos="100000">
                            <a:srgbClr val="0000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98" name="Oval 431">
                        <a:extLst>
                          <a:ext uri="{FF2B5EF4-FFF2-40B4-BE49-F238E27FC236}">
                            <a16:creationId xmlns:a16="http://schemas.microsoft.com/office/drawing/2014/main" id="{21873558-13AE-F1A7-2752-81AA1310442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56" y="2112"/>
                        <a:ext cx="230" cy="23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5050"/>
                          </a:gs>
                          <a:gs pos="100000">
                            <a:srgbClr val="FF505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ctr"/>
                        <a:endParaRPr lang="it-IT" altLang="en-US">
                          <a:latin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199" name="Oval 432">
                        <a:extLst>
                          <a:ext uri="{FF2B5EF4-FFF2-40B4-BE49-F238E27FC236}">
                            <a16:creationId xmlns:a16="http://schemas.microsoft.com/office/drawing/2014/main" id="{7893F15B-901D-4628-28FF-22919F5DF37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256"/>
                        <a:ext cx="230" cy="23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5050"/>
                          </a:gs>
                          <a:gs pos="100000">
                            <a:srgbClr val="FF505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algn="ctr"/>
                        <a:endParaRPr lang="it-IT" altLang="en-US">
                          <a:latin typeface="Tahoma" panose="020B0604030504040204" pitchFamily="34" charset="0"/>
                        </a:endParaRPr>
                      </a:p>
                    </p:txBody>
                  </p:sp>
                </p:grpSp>
                <p:sp>
                  <p:nvSpPr>
                    <p:cNvPr id="196" name="Oval 433">
                      <a:extLst>
                        <a:ext uri="{FF2B5EF4-FFF2-40B4-BE49-F238E27FC236}">
                          <a16:creationId xmlns:a16="http://schemas.microsoft.com/office/drawing/2014/main" id="{8633B01A-EB48-64D5-5498-5FB7ECF5636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4" y="3216"/>
                      <a:ext cx="230" cy="23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00FF"/>
                        </a:gs>
                        <a:gs pos="100000">
                          <a:srgbClr val="0000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191" name="Oval 434">
                  <a:extLst>
                    <a:ext uri="{FF2B5EF4-FFF2-40B4-BE49-F238E27FC236}">
                      <a16:creationId xmlns:a16="http://schemas.microsoft.com/office/drawing/2014/main" id="{C9DDB739-FDFB-DE0F-74AE-C2C03D9C0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102076">
                  <a:off x="384" y="1632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</p:grpSp>
        </p:grpSp>
      </p:grpSp>
      <p:grpSp>
        <p:nvGrpSpPr>
          <p:cNvPr id="210" name="Group 463">
            <a:extLst>
              <a:ext uri="{FF2B5EF4-FFF2-40B4-BE49-F238E27FC236}">
                <a16:creationId xmlns:a16="http://schemas.microsoft.com/office/drawing/2014/main" id="{F1D16A9C-0C2D-0FCE-E984-E221649CB14B}"/>
              </a:ext>
            </a:extLst>
          </p:cNvPr>
          <p:cNvGrpSpPr>
            <a:grpSpLocks/>
          </p:cNvGrpSpPr>
          <p:nvPr/>
        </p:nvGrpSpPr>
        <p:grpSpPr bwMode="auto">
          <a:xfrm>
            <a:off x="6223564" y="5078126"/>
            <a:ext cx="898525" cy="914400"/>
            <a:chOff x="2640" y="3744"/>
            <a:chExt cx="566" cy="576"/>
          </a:xfrm>
        </p:grpSpPr>
        <p:sp>
          <p:nvSpPr>
            <p:cNvPr id="211" name="Oval 462">
              <a:extLst>
                <a:ext uri="{FF2B5EF4-FFF2-40B4-BE49-F238E27FC236}">
                  <a16:creationId xmlns:a16="http://schemas.microsoft.com/office/drawing/2014/main" id="{1C9C2F73-AD9F-B9DC-40B9-E8D10FECDB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5491">
              <a:off x="2784" y="3744"/>
              <a:ext cx="230" cy="230"/>
            </a:xfrm>
            <a:prstGeom prst="ellipse">
              <a:avLst/>
            </a:prstGeom>
            <a:gradFill rotWithShape="0">
              <a:gsLst>
                <a:gs pos="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  <p:grpSp>
          <p:nvGrpSpPr>
            <p:cNvPr id="212" name="Group 437">
              <a:extLst>
                <a:ext uri="{FF2B5EF4-FFF2-40B4-BE49-F238E27FC236}">
                  <a16:creationId xmlns:a16="http://schemas.microsoft.com/office/drawing/2014/main" id="{7FF9B9DC-C48A-9102-D5F9-D3ED09A86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3802"/>
              <a:ext cx="566" cy="518"/>
              <a:chOff x="432" y="1824"/>
              <a:chExt cx="566" cy="518"/>
            </a:xfrm>
          </p:grpSpPr>
          <p:sp>
            <p:nvSpPr>
              <p:cNvPr id="213" name="Oval 438">
                <a:extLst>
                  <a:ext uri="{FF2B5EF4-FFF2-40B4-BE49-F238E27FC236}">
                    <a16:creationId xmlns:a16="http://schemas.microsoft.com/office/drawing/2014/main" id="{325EAD95-1E30-D1F7-68D4-9C1AC839F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5491">
                <a:off x="432" y="1968"/>
                <a:ext cx="230" cy="230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en-US">
                  <a:latin typeface="Tahoma" panose="020B0604030504040204" pitchFamily="34" charset="0"/>
                </a:endParaRPr>
              </a:p>
            </p:txBody>
          </p:sp>
          <p:grpSp>
            <p:nvGrpSpPr>
              <p:cNvPr id="214" name="Group 439">
                <a:extLst>
                  <a:ext uri="{FF2B5EF4-FFF2-40B4-BE49-F238E27FC236}">
                    <a16:creationId xmlns:a16="http://schemas.microsoft.com/office/drawing/2014/main" id="{0337B9DD-CA2A-9219-026C-8F68FC020C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56345">
                <a:off x="480" y="1824"/>
                <a:ext cx="518" cy="518"/>
                <a:chOff x="720" y="1344"/>
                <a:chExt cx="518" cy="518"/>
              </a:xfrm>
            </p:grpSpPr>
            <p:sp>
              <p:nvSpPr>
                <p:cNvPr id="215" name="Oval 440">
                  <a:extLst>
                    <a:ext uri="{FF2B5EF4-FFF2-40B4-BE49-F238E27FC236}">
                      <a16:creationId xmlns:a16="http://schemas.microsoft.com/office/drawing/2014/main" id="{F5A9264C-1D8B-E86C-9EB1-B6601ABF7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52073">
                  <a:off x="722" y="1438"/>
                  <a:ext cx="248" cy="2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216" name="Group 441">
                  <a:extLst>
                    <a:ext uri="{FF2B5EF4-FFF2-40B4-BE49-F238E27FC236}">
                      <a16:creationId xmlns:a16="http://schemas.microsoft.com/office/drawing/2014/main" id="{E7BA4494-4A4C-2706-72A7-30D1227620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8" y="1344"/>
                  <a:ext cx="470" cy="518"/>
                  <a:chOff x="336" y="1440"/>
                  <a:chExt cx="470" cy="518"/>
                </a:xfrm>
              </p:grpSpPr>
              <p:grpSp>
                <p:nvGrpSpPr>
                  <p:cNvPr id="217" name="Group 442">
                    <a:extLst>
                      <a:ext uri="{FF2B5EF4-FFF2-40B4-BE49-F238E27FC236}">
                        <a16:creationId xmlns:a16="http://schemas.microsoft.com/office/drawing/2014/main" id="{E7850F88-DD0F-95E9-11C7-6A708908EC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6" y="1440"/>
                    <a:ext cx="470" cy="518"/>
                    <a:chOff x="336" y="816"/>
                    <a:chExt cx="470" cy="518"/>
                  </a:xfrm>
                </p:grpSpPr>
                <p:grpSp>
                  <p:nvGrpSpPr>
                    <p:cNvPr id="219" name="Group 443">
                      <a:extLst>
                        <a:ext uri="{FF2B5EF4-FFF2-40B4-BE49-F238E27FC236}">
                          <a16:creationId xmlns:a16="http://schemas.microsoft.com/office/drawing/2014/main" id="{1FB44B55-8968-5C83-4397-06DC8D7144F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4" y="912"/>
                      <a:ext cx="422" cy="374"/>
                      <a:chOff x="4272" y="3120"/>
                      <a:chExt cx="422" cy="374"/>
                    </a:xfrm>
                  </p:grpSpPr>
                  <p:grpSp>
                    <p:nvGrpSpPr>
                      <p:cNvPr id="232" name="Group 444">
                        <a:extLst>
                          <a:ext uri="{FF2B5EF4-FFF2-40B4-BE49-F238E27FC236}">
                            <a16:creationId xmlns:a16="http://schemas.microsoft.com/office/drawing/2014/main" id="{D4582E7B-3FDF-0F5D-0A88-11F6894CF87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rot="635491">
                        <a:off x="4272" y="3120"/>
                        <a:ext cx="374" cy="374"/>
                        <a:chOff x="3312" y="2112"/>
                        <a:chExt cx="374" cy="374"/>
                      </a:xfrm>
                    </p:grpSpPr>
                    <p:sp>
                      <p:nvSpPr>
                        <p:cNvPr id="234" name="Oval 445">
                          <a:extLst>
                            <a:ext uri="{FF2B5EF4-FFF2-40B4-BE49-F238E27FC236}">
                              <a16:creationId xmlns:a16="http://schemas.microsoft.com/office/drawing/2014/main" id="{C258318D-12A9-D9D1-E4CF-A7D7FA598B2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12" y="2160"/>
                          <a:ext cx="230" cy="233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0000FF"/>
                            </a:gs>
                            <a:gs pos="100000">
                              <a:srgbClr val="0000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GB"/>
                        </a:p>
                      </p:txBody>
                    </p:sp>
                    <p:sp>
                      <p:nvSpPr>
                        <p:cNvPr id="235" name="Oval 446">
                          <a:extLst>
                            <a:ext uri="{FF2B5EF4-FFF2-40B4-BE49-F238E27FC236}">
                              <a16:creationId xmlns:a16="http://schemas.microsoft.com/office/drawing/2014/main" id="{E5AB633D-DAF7-20E8-8765-1664561A156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56" y="2112"/>
                          <a:ext cx="230" cy="23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5050"/>
                            </a:gs>
                            <a:gs pos="100000">
                              <a:srgbClr val="FF5050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eaVert" wrap="none" anchor="ctr"/>
                        <a:lstStyle/>
                        <a:p>
                          <a:pPr algn="ctr"/>
                          <a:endParaRPr lang="it-IT" altLang="en-US">
                            <a:latin typeface="Tahoma" panose="020B0604030504040204" pitchFamily="34" charset="0"/>
                          </a:endParaRPr>
                        </a:p>
                      </p:txBody>
                    </p:sp>
                    <p:sp>
                      <p:nvSpPr>
                        <p:cNvPr id="236" name="Oval 447">
                          <a:extLst>
                            <a:ext uri="{FF2B5EF4-FFF2-40B4-BE49-F238E27FC236}">
                              <a16:creationId xmlns:a16="http://schemas.microsoft.com/office/drawing/2014/main" id="{BC532EB9-BE67-C1FC-B191-1DFB54A2C94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256"/>
                          <a:ext cx="230" cy="23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5050"/>
                            </a:gs>
                            <a:gs pos="100000">
                              <a:srgbClr val="FF5050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eaVert" wrap="none" anchor="ctr"/>
                        <a:lstStyle/>
                        <a:p>
                          <a:pPr algn="ctr"/>
                          <a:endParaRPr lang="it-IT" altLang="en-US">
                            <a:latin typeface="Tahoma" panose="020B060403050404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33" name="Oval 448">
                        <a:extLst>
                          <a:ext uri="{FF2B5EF4-FFF2-40B4-BE49-F238E27FC236}">
                            <a16:creationId xmlns:a16="http://schemas.microsoft.com/office/drawing/2014/main" id="{2F201764-2F7F-B67C-1BD5-5FBAEACCD5B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64" y="3216"/>
                        <a:ext cx="230" cy="23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00FF"/>
                          </a:gs>
                          <a:gs pos="100000">
                            <a:srgbClr val="0000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20" name="Group 449">
                      <a:extLst>
                        <a:ext uri="{FF2B5EF4-FFF2-40B4-BE49-F238E27FC236}">
                          <a16:creationId xmlns:a16="http://schemas.microsoft.com/office/drawing/2014/main" id="{BD6289DC-A0F1-84F8-F1B4-99A4A3A8AC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4" y="816"/>
                      <a:ext cx="422" cy="374"/>
                      <a:chOff x="4272" y="3120"/>
                      <a:chExt cx="422" cy="374"/>
                    </a:xfrm>
                  </p:grpSpPr>
                  <p:grpSp>
                    <p:nvGrpSpPr>
                      <p:cNvPr id="227" name="Group 450">
                        <a:extLst>
                          <a:ext uri="{FF2B5EF4-FFF2-40B4-BE49-F238E27FC236}">
                            <a16:creationId xmlns:a16="http://schemas.microsoft.com/office/drawing/2014/main" id="{59C866CC-2C85-38A1-BAAE-F00567B9FEE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rot="635491">
                        <a:off x="4272" y="3120"/>
                        <a:ext cx="374" cy="374"/>
                        <a:chOff x="3312" y="2112"/>
                        <a:chExt cx="374" cy="374"/>
                      </a:xfrm>
                    </p:grpSpPr>
                    <p:sp>
                      <p:nvSpPr>
                        <p:cNvPr id="229" name="Oval 451">
                          <a:extLst>
                            <a:ext uri="{FF2B5EF4-FFF2-40B4-BE49-F238E27FC236}">
                              <a16:creationId xmlns:a16="http://schemas.microsoft.com/office/drawing/2014/main" id="{61C32825-2DDC-5669-5C11-03A248C0280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12" y="2160"/>
                          <a:ext cx="230" cy="233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0000FF"/>
                            </a:gs>
                            <a:gs pos="100000">
                              <a:srgbClr val="0000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GB"/>
                        </a:p>
                      </p:txBody>
                    </p:sp>
                    <p:sp>
                      <p:nvSpPr>
                        <p:cNvPr id="230" name="Oval 452">
                          <a:extLst>
                            <a:ext uri="{FF2B5EF4-FFF2-40B4-BE49-F238E27FC236}">
                              <a16:creationId xmlns:a16="http://schemas.microsoft.com/office/drawing/2014/main" id="{DC75AAD3-1B97-14F9-1A59-D62D3BA6F15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56" y="2112"/>
                          <a:ext cx="230" cy="23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5050"/>
                            </a:gs>
                            <a:gs pos="100000">
                              <a:srgbClr val="FF5050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eaVert" wrap="none" anchor="ctr"/>
                        <a:lstStyle/>
                        <a:p>
                          <a:pPr algn="ctr"/>
                          <a:endParaRPr lang="it-IT" altLang="en-US">
                            <a:latin typeface="Tahoma" panose="020B0604030504040204" pitchFamily="34" charset="0"/>
                          </a:endParaRPr>
                        </a:p>
                      </p:txBody>
                    </p:sp>
                    <p:sp>
                      <p:nvSpPr>
                        <p:cNvPr id="231" name="Oval 453">
                          <a:extLst>
                            <a:ext uri="{FF2B5EF4-FFF2-40B4-BE49-F238E27FC236}">
                              <a16:creationId xmlns:a16="http://schemas.microsoft.com/office/drawing/2014/main" id="{FC182803-658A-9065-A6EC-35CAE95E062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256"/>
                          <a:ext cx="230" cy="23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5050"/>
                            </a:gs>
                            <a:gs pos="100000">
                              <a:srgbClr val="FF5050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eaVert" wrap="none" anchor="ctr"/>
                        <a:lstStyle/>
                        <a:p>
                          <a:pPr algn="ctr"/>
                          <a:endParaRPr lang="it-IT" altLang="en-US">
                            <a:latin typeface="Tahoma" panose="020B060403050404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28" name="Oval 454">
                        <a:extLst>
                          <a:ext uri="{FF2B5EF4-FFF2-40B4-BE49-F238E27FC236}">
                            <a16:creationId xmlns:a16="http://schemas.microsoft.com/office/drawing/2014/main" id="{71D34F7F-D634-E329-5DE5-4F966DDFE95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64" y="3216"/>
                        <a:ext cx="230" cy="23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00FF"/>
                          </a:gs>
                          <a:gs pos="100000">
                            <a:srgbClr val="0000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21" name="Group 455">
                      <a:extLst>
                        <a:ext uri="{FF2B5EF4-FFF2-40B4-BE49-F238E27FC236}">
                          <a16:creationId xmlns:a16="http://schemas.microsoft.com/office/drawing/2014/main" id="{47303C8B-267A-B9B0-DBB5-A552792C28C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-4658588">
                      <a:off x="312" y="936"/>
                      <a:ext cx="422" cy="374"/>
                      <a:chOff x="4272" y="3120"/>
                      <a:chExt cx="422" cy="374"/>
                    </a:xfrm>
                  </p:grpSpPr>
                  <p:grpSp>
                    <p:nvGrpSpPr>
                      <p:cNvPr id="222" name="Group 456">
                        <a:extLst>
                          <a:ext uri="{FF2B5EF4-FFF2-40B4-BE49-F238E27FC236}">
                            <a16:creationId xmlns:a16="http://schemas.microsoft.com/office/drawing/2014/main" id="{C24748F9-02A4-EB21-7CF4-5432A253337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rot="635491">
                        <a:off x="4272" y="3120"/>
                        <a:ext cx="374" cy="374"/>
                        <a:chOff x="3312" y="2112"/>
                        <a:chExt cx="374" cy="374"/>
                      </a:xfrm>
                    </p:grpSpPr>
                    <p:sp>
                      <p:nvSpPr>
                        <p:cNvPr id="224" name="Oval 457">
                          <a:extLst>
                            <a:ext uri="{FF2B5EF4-FFF2-40B4-BE49-F238E27FC236}">
                              <a16:creationId xmlns:a16="http://schemas.microsoft.com/office/drawing/2014/main" id="{187856D3-376C-0F66-79A2-6D5512DAE41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12" y="2160"/>
                          <a:ext cx="230" cy="233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0000FF"/>
                            </a:gs>
                            <a:gs pos="100000">
                              <a:srgbClr val="0000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GB"/>
                        </a:p>
                      </p:txBody>
                    </p:sp>
                    <p:sp>
                      <p:nvSpPr>
                        <p:cNvPr id="225" name="Oval 458">
                          <a:extLst>
                            <a:ext uri="{FF2B5EF4-FFF2-40B4-BE49-F238E27FC236}">
                              <a16:creationId xmlns:a16="http://schemas.microsoft.com/office/drawing/2014/main" id="{A954A6DF-1A3A-256E-D907-00DB5AB5E81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56" y="2112"/>
                          <a:ext cx="230" cy="23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5050"/>
                            </a:gs>
                            <a:gs pos="100000">
                              <a:srgbClr val="FF5050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rot="10800000" wrap="none" anchor="ctr"/>
                        <a:lstStyle/>
                        <a:p>
                          <a:pPr algn="ctr"/>
                          <a:endParaRPr lang="it-IT" altLang="en-US">
                            <a:latin typeface="Tahoma" panose="020B0604030504040204" pitchFamily="34" charset="0"/>
                          </a:endParaRPr>
                        </a:p>
                      </p:txBody>
                    </p:sp>
                    <p:sp>
                      <p:nvSpPr>
                        <p:cNvPr id="226" name="Oval 459">
                          <a:extLst>
                            <a:ext uri="{FF2B5EF4-FFF2-40B4-BE49-F238E27FC236}">
                              <a16:creationId xmlns:a16="http://schemas.microsoft.com/office/drawing/2014/main" id="{B4AAE0C0-D9B9-1D7E-5C56-B909EFB5F07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256"/>
                          <a:ext cx="230" cy="23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FF5050"/>
                            </a:gs>
                            <a:gs pos="100000">
                              <a:srgbClr val="FF5050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rot="10800000" wrap="none" anchor="ctr"/>
                        <a:lstStyle/>
                        <a:p>
                          <a:pPr algn="ctr"/>
                          <a:endParaRPr lang="it-IT" altLang="en-US">
                            <a:latin typeface="Tahoma" panose="020B060403050404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23" name="Oval 460">
                        <a:extLst>
                          <a:ext uri="{FF2B5EF4-FFF2-40B4-BE49-F238E27FC236}">
                            <a16:creationId xmlns:a16="http://schemas.microsoft.com/office/drawing/2014/main" id="{40408B7A-4506-FB54-F80E-A6B9E0A5BF3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64" y="3216"/>
                        <a:ext cx="230" cy="23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0000FF"/>
                          </a:gs>
                          <a:gs pos="100000">
                            <a:srgbClr val="0000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sp>
                <p:nvSpPr>
                  <p:cNvPr id="218" name="Oval 461">
                    <a:extLst>
                      <a:ext uri="{FF2B5EF4-FFF2-40B4-BE49-F238E27FC236}">
                        <a16:creationId xmlns:a16="http://schemas.microsoft.com/office/drawing/2014/main" id="{39EB5581-764F-5967-6F9B-9B853DB3D7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102076">
                    <a:off x="384" y="1632"/>
                    <a:ext cx="230" cy="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it-IT" altLang="en-US">
                      <a:latin typeface="Tahoma" panose="020B060403050404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37" name="Group 518">
            <a:extLst>
              <a:ext uri="{FF2B5EF4-FFF2-40B4-BE49-F238E27FC236}">
                <a16:creationId xmlns:a16="http://schemas.microsoft.com/office/drawing/2014/main" id="{21FD4FF7-65C0-64C3-6104-03F44D69E5BC}"/>
              </a:ext>
            </a:extLst>
          </p:cNvPr>
          <p:cNvGrpSpPr>
            <a:grpSpLocks/>
          </p:cNvGrpSpPr>
          <p:nvPr/>
        </p:nvGrpSpPr>
        <p:grpSpPr bwMode="auto">
          <a:xfrm>
            <a:off x="5156764" y="3477926"/>
            <a:ext cx="822325" cy="746125"/>
            <a:chOff x="528" y="528"/>
            <a:chExt cx="518" cy="470"/>
          </a:xfrm>
        </p:grpSpPr>
        <p:grpSp>
          <p:nvGrpSpPr>
            <p:cNvPr id="238" name="Group 517">
              <a:extLst>
                <a:ext uri="{FF2B5EF4-FFF2-40B4-BE49-F238E27FC236}">
                  <a16:creationId xmlns:a16="http://schemas.microsoft.com/office/drawing/2014/main" id="{D810A90B-1CA8-32D7-036E-25B041EBF5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624"/>
              <a:ext cx="417" cy="363"/>
              <a:chOff x="389" y="1166"/>
              <a:chExt cx="417" cy="363"/>
            </a:xfrm>
          </p:grpSpPr>
          <p:sp>
            <p:nvSpPr>
              <p:cNvPr id="251" name="Oval 367">
                <a:extLst>
                  <a:ext uri="{FF2B5EF4-FFF2-40B4-BE49-F238E27FC236}">
                    <a16:creationId xmlns:a16="http://schemas.microsoft.com/office/drawing/2014/main" id="{8EEA2C8A-6109-8769-9426-66D89BCDC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1248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2" name="Oval 364">
                <a:extLst>
                  <a:ext uri="{FF2B5EF4-FFF2-40B4-BE49-F238E27FC236}">
                    <a16:creationId xmlns:a16="http://schemas.microsoft.com/office/drawing/2014/main" id="{A814621E-8179-ACBB-6ADB-0177503C4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5491">
                <a:off x="389" y="1187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3" name="Oval 365">
                <a:extLst>
                  <a:ext uri="{FF2B5EF4-FFF2-40B4-BE49-F238E27FC236}">
                    <a16:creationId xmlns:a16="http://schemas.microsoft.com/office/drawing/2014/main" id="{70D1ABEB-05FC-A4D2-77AD-62D0E3A93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5491">
                <a:off x="540" y="1166"/>
                <a:ext cx="230" cy="230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en-US">
                  <a:latin typeface="Tahoma" panose="020B0604030504040204" pitchFamily="34" charset="0"/>
                </a:endParaRPr>
              </a:p>
            </p:txBody>
          </p:sp>
          <p:sp>
            <p:nvSpPr>
              <p:cNvPr id="254" name="Oval 366">
                <a:extLst>
                  <a:ext uri="{FF2B5EF4-FFF2-40B4-BE49-F238E27FC236}">
                    <a16:creationId xmlns:a16="http://schemas.microsoft.com/office/drawing/2014/main" id="{84D46136-75DD-E17F-C13F-F58DC39C3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5491">
                <a:off x="466" y="1299"/>
                <a:ext cx="230" cy="230"/>
              </a:xfrm>
              <a:prstGeom prst="ellipse">
                <a:avLst/>
              </a:prstGeom>
              <a:gradFill rotWithShape="0">
                <a:gsLst>
                  <a:gs pos="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en-US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9" name="Group 464">
              <a:extLst>
                <a:ext uri="{FF2B5EF4-FFF2-40B4-BE49-F238E27FC236}">
                  <a16:creationId xmlns:a16="http://schemas.microsoft.com/office/drawing/2014/main" id="{12B56BA9-B12C-064C-5A94-167393BD7453}"/>
                </a:ext>
              </a:extLst>
            </p:cNvPr>
            <p:cNvGrpSpPr>
              <a:grpSpLocks/>
            </p:cNvGrpSpPr>
            <p:nvPr/>
          </p:nvGrpSpPr>
          <p:grpSpPr bwMode="auto">
            <a:xfrm rot="-5184441">
              <a:off x="648" y="600"/>
              <a:ext cx="422" cy="374"/>
              <a:chOff x="4272" y="3120"/>
              <a:chExt cx="422" cy="374"/>
            </a:xfrm>
          </p:grpSpPr>
          <p:grpSp>
            <p:nvGrpSpPr>
              <p:cNvPr id="246" name="Group 465">
                <a:extLst>
                  <a:ext uri="{FF2B5EF4-FFF2-40B4-BE49-F238E27FC236}">
                    <a16:creationId xmlns:a16="http://schemas.microsoft.com/office/drawing/2014/main" id="{46F4F695-34A1-6841-5A2C-9FDEE07090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35491">
                <a:off x="4272" y="3120"/>
                <a:ext cx="374" cy="374"/>
                <a:chOff x="3312" y="2112"/>
                <a:chExt cx="374" cy="374"/>
              </a:xfrm>
            </p:grpSpPr>
            <p:sp>
              <p:nvSpPr>
                <p:cNvPr id="248" name="Oval 466">
                  <a:extLst>
                    <a:ext uri="{FF2B5EF4-FFF2-40B4-BE49-F238E27FC236}">
                      <a16:creationId xmlns:a16="http://schemas.microsoft.com/office/drawing/2014/main" id="{07398DBE-1E6D-78E1-B2F1-E8361C7E6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2160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9" name="Oval 467">
                  <a:extLst>
                    <a:ext uri="{FF2B5EF4-FFF2-40B4-BE49-F238E27FC236}">
                      <a16:creationId xmlns:a16="http://schemas.microsoft.com/office/drawing/2014/main" id="{B314041D-F24C-62A8-EDAF-24148D368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112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250" name="Oval 468">
                  <a:extLst>
                    <a:ext uri="{FF2B5EF4-FFF2-40B4-BE49-F238E27FC236}">
                      <a16:creationId xmlns:a16="http://schemas.microsoft.com/office/drawing/2014/main" id="{8648B464-B2F3-AA9B-413B-59F95005E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256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</p:grpSp>
          <p:sp>
            <p:nvSpPr>
              <p:cNvPr id="247" name="Oval 469">
                <a:extLst>
                  <a:ext uri="{FF2B5EF4-FFF2-40B4-BE49-F238E27FC236}">
                    <a16:creationId xmlns:a16="http://schemas.microsoft.com/office/drawing/2014/main" id="{BF75B568-4538-04D8-FD8A-E0E420A50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3216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" name="Group 470">
              <a:extLst>
                <a:ext uri="{FF2B5EF4-FFF2-40B4-BE49-F238E27FC236}">
                  <a16:creationId xmlns:a16="http://schemas.microsoft.com/office/drawing/2014/main" id="{76A067F8-71FF-8BDE-FB1D-5A3C65D3E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528"/>
              <a:ext cx="422" cy="374"/>
              <a:chOff x="4272" y="3120"/>
              <a:chExt cx="422" cy="374"/>
            </a:xfrm>
          </p:grpSpPr>
          <p:grpSp>
            <p:nvGrpSpPr>
              <p:cNvPr id="241" name="Group 471">
                <a:extLst>
                  <a:ext uri="{FF2B5EF4-FFF2-40B4-BE49-F238E27FC236}">
                    <a16:creationId xmlns:a16="http://schemas.microsoft.com/office/drawing/2014/main" id="{246AA65B-6901-0FC8-1AA9-86939023A3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35491">
                <a:off x="4272" y="3120"/>
                <a:ext cx="374" cy="374"/>
                <a:chOff x="3312" y="2112"/>
                <a:chExt cx="374" cy="374"/>
              </a:xfrm>
            </p:grpSpPr>
            <p:sp>
              <p:nvSpPr>
                <p:cNvPr id="243" name="Oval 472">
                  <a:extLst>
                    <a:ext uri="{FF2B5EF4-FFF2-40B4-BE49-F238E27FC236}">
                      <a16:creationId xmlns:a16="http://schemas.microsoft.com/office/drawing/2014/main" id="{C3194CE7-047F-20FE-F791-F51992EC3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2160"/>
                  <a:ext cx="230" cy="2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4" name="Oval 473">
                  <a:extLst>
                    <a:ext uri="{FF2B5EF4-FFF2-40B4-BE49-F238E27FC236}">
                      <a16:creationId xmlns:a16="http://schemas.microsoft.com/office/drawing/2014/main" id="{F69F2498-9170-ED8A-40D1-0279AF9ED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112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  <p:sp>
              <p:nvSpPr>
                <p:cNvPr id="245" name="Oval 474">
                  <a:extLst>
                    <a:ext uri="{FF2B5EF4-FFF2-40B4-BE49-F238E27FC236}">
                      <a16:creationId xmlns:a16="http://schemas.microsoft.com/office/drawing/2014/main" id="{151124DA-B7FC-CBB8-F3A4-C8ACC47D17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256"/>
                  <a:ext cx="230" cy="23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5050"/>
                    </a:gs>
                    <a:gs pos="100000">
                      <a:srgbClr val="FF505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en-US">
                    <a:latin typeface="Tahoma" panose="020B0604030504040204" pitchFamily="34" charset="0"/>
                  </a:endParaRPr>
                </a:p>
              </p:txBody>
            </p:sp>
          </p:grpSp>
          <p:sp>
            <p:nvSpPr>
              <p:cNvPr id="242" name="Oval 475">
                <a:extLst>
                  <a:ext uri="{FF2B5EF4-FFF2-40B4-BE49-F238E27FC236}">
                    <a16:creationId xmlns:a16="http://schemas.microsoft.com/office/drawing/2014/main" id="{834172CC-A5E5-0339-55E5-8992E12A7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4" y="3216"/>
                <a:ext cx="230" cy="233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58" name="Gruppo 257">
            <a:extLst>
              <a:ext uri="{FF2B5EF4-FFF2-40B4-BE49-F238E27FC236}">
                <a16:creationId xmlns:a16="http://schemas.microsoft.com/office/drawing/2014/main" id="{EEF065A4-E207-1BBF-FB79-C602B6269A02}"/>
              </a:ext>
            </a:extLst>
          </p:cNvPr>
          <p:cNvGrpSpPr/>
          <p:nvPr/>
        </p:nvGrpSpPr>
        <p:grpSpPr>
          <a:xfrm>
            <a:off x="7796318" y="4662823"/>
            <a:ext cx="473077" cy="461665"/>
            <a:chOff x="6096000" y="2268161"/>
            <a:chExt cx="473077" cy="461665"/>
          </a:xfrm>
        </p:grpSpPr>
        <p:sp>
          <p:nvSpPr>
            <p:cNvPr id="259" name="Oval 21">
              <a:extLst>
                <a:ext uri="{FF2B5EF4-FFF2-40B4-BE49-F238E27FC236}">
                  <a16:creationId xmlns:a16="http://schemas.microsoft.com/office/drawing/2014/main" id="{5655360F-8353-8F9E-AB5B-9D4247D4A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2489095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0" name="Text Box 251">
              <a:extLst>
                <a:ext uri="{FF2B5EF4-FFF2-40B4-BE49-F238E27FC236}">
                  <a16:creationId xmlns:a16="http://schemas.microsoft.com/office/drawing/2014/main" id="{5E990A8B-C9DE-3A9A-4849-9A2ACA36E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523" y="2268161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l-GR" alt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ν</a:t>
              </a:r>
              <a:endParaRPr lang="it-IT" altLang="en-US" sz="2000" i="1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261" name="Gruppo 260">
            <a:extLst>
              <a:ext uri="{FF2B5EF4-FFF2-40B4-BE49-F238E27FC236}">
                <a16:creationId xmlns:a16="http://schemas.microsoft.com/office/drawing/2014/main" id="{674087B2-7024-C8ED-7AE5-E23A358FA3E5}"/>
              </a:ext>
            </a:extLst>
          </p:cNvPr>
          <p:cNvGrpSpPr/>
          <p:nvPr/>
        </p:nvGrpSpPr>
        <p:grpSpPr>
          <a:xfrm>
            <a:off x="8461941" y="4350618"/>
            <a:ext cx="766516" cy="461665"/>
            <a:chOff x="5867400" y="1454009"/>
            <a:chExt cx="766516" cy="461665"/>
          </a:xfrm>
        </p:grpSpPr>
        <p:sp>
          <p:nvSpPr>
            <p:cNvPr id="262" name="Oval 20">
              <a:extLst>
                <a:ext uri="{FF2B5EF4-FFF2-40B4-BE49-F238E27FC236}">
                  <a16:creationId xmlns:a16="http://schemas.microsoft.com/office/drawing/2014/main" id="{597D8748-9EB5-8637-6CE9-E735B720F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1650895"/>
              <a:ext cx="152400" cy="15240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altLang="en-US">
                <a:latin typeface="Tahoma" panose="020B0604030504040204" pitchFamily="34" charset="0"/>
              </a:endParaRPr>
            </a:p>
          </p:txBody>
        </p:sp>
        <p:sp>
          <p:nvSpPr>
            <p:cNvPr id="263" name="Text Box 244">
              <a:extLst>
                <a:ext uri="{FF2B5EF4-FFF2-40B4-BE49-F238E27FC236}">
                  <a16:creationId xmlns:a16="http://schemas.microsoft.com/office/drawing/2014/main" id="{B20E407E-0B69-6FFD-3DFB-29E6303881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8610" y="1454009"/>
              <a:ext cx="68530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altLang="en-US" sz="2400" dirty="0">
                  <a:latin typeface="Tahoma" panose="020B0604030504040204" pitchFamily="34" charset="0"/>
                </a:rPr>
                <a:t>e</a:t>
              </a:r>
              <a:r>
                <a:rPr lang="it-IT" altLang="en-US" sz="2400" baseline="30000" dirty="0">
                  <a:latin typeface="Tahoma" panose="020B0604030504040204" pitchFamily="34" charset="0"/>
                </a:rPr>
                <a:t>+</a:t>
              </a:r>
              <a:endParaRPr lang="it-IT" altLang="en-US" sz="2000" baseline="30000" dirty="0">
                <a:latin typeface="Tahoma" panose="020B0604030504040204" pitchFamily="34" charset="0"/>
              </a:endParaRPr>
            </a:p>
          </p:txBody>
        </p:sp>
      </p:grpSp>
      <p:sp>
        <p:nvSpPr>
          <p:cNvPr id="264" name="Text Box 247">
            <a:extLst>
              <a:ext uri="{FF2B5EF4-FFF2-40B4-BE49-F238E27FC236}">
                <a16:creationId xmlns:a16="http://schemas.microsoft.com/office/drawing/2014/main" id="{104BD660-C2FE-D949-3BBD-16F16EE5E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8619" y="5521846"/>
            <a:ext cx="614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N</a:t>
            </a:r>
            <a:r>
              <a:rPr lang="it-IT" altLang="en-US" sz="2400" baseline="30000" dirty="0">
                <a:latin typeface="Tahoma" panose="020B0604030504040204" pitchFamily="34" charset="0"/>
              </a:rPr>
              <a:t>15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265" name="Text Box 247">
            <a:extLst>
              <a:ext uri="{FF2B5EF4-FFF2-40B4-BE49-F238E27FC236}">
                <a16:creationId xmlns:a16="http://schemas.microsoft.com/office/drawing/2014/main" id="{0AC386D5-6EF2-CB83-A1F0-5517D9568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021" y="3876320"/>
            <a:ext cx="593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C</a:t>
            </a:r>
            <a:r>
              <a:rPr lang="it-IT" altLang="en-US" sz="2400" baseline="30000" dirty="0">
                <a:latin typeface="Tahoma" panose="020B0604030504040204" pitchFamily="34" charset="0"/>
              </a:rPr>
              <a:t>12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266" name="Text Box 247">
            <a:extLst>
              <a:ext uri="{FF2B5EF4-FFF2-40B4-BE49-F238E27FC236}">
                <a16:creationId xmlns:a16="http://schemas.microsoft.com/office/drawing/2014/main" id="{DC890C7A-FA80-4E86-8A70-0550310EB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7343" y="3884538"/>
            <a:ext cx="6671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He</a:t>
            </a:r>
            <a:r>
              <a:rPr lang="it-IT" altLang="en-US" sz="2400" baseline="30000" dirty="0">
                <a:latin typeface="Tahoma" panose="020B0604030504040204" pitchFamily="34" charset="0"/>
              </a:rPr>
              <a:t>4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268" name="AutoShape 42">
            <a:extLst>
              <a:ext uri="{FF2B5EF4-FFF2-40B4-BE49-F238E27FC236}">
                <a16:creationId xmlns:a16="http://schemas.microsoft.com/office/drawing/2014/main" id="{63AC298E-F0D9-DC2C-C156-FF2238B0B46B}"/>
              </a:ext>
            </a:extLst>
          </p:cNvPr>
          <p:cNvSpPr>
            <a:spLocks noChangeArrowheads="1"/>
          </p:cNvSpPr>
          <p:nvPr/>
        </p:nvSpPr>
        <p:spPr bwMode="auto">
          <a:xfrm rot="15302921">
            <a:off x="8014074" y="2636937"/>
            <a:ext cx="385762" cy="533400"/>
          </a:xfrm>
          <a:prstGeom prst="lightningBolt">
            <a:avLst/>
          </a:prstGeom>
          <a:gradFill rotWithShape="0">
            <a:gsLst>
              <a:gs pos="0">
                <a:srgbClr val="FFFF00">
                  <a:gamma/>
                  <a:shade val="56078"/>
                  <a:invGamma/>
                </a:srgbClr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9" name="Text Box 251">
            <a:extLst>
              <a:ext uri="{FF2B5EF4-FFF2-40B4-BE49-F238E27FC236}">
                <a16:creationId xmlns:a16="http://schemas.microsoft.com/office/drawing/2014/main" id="{F25FB9A5-4072-1939-6E76-79A34CF6B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116" y="2824429"/>
            <a:ext cx="503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l-GR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endParaRPr lang="it-IT" altLang="en-US" sz="2000" i="1" dirty="0">
              <a:latin typeface="Tahoma" panose="020B0604030504040204" pitchFamily="34" charset="0"/>
            </a:endParaRPr>
          </a:p>
        </p:txBody>
      </p:sp>
      <p:sp>
        <p:nvSpPr>
          <p:cNvPr id="270" name="AutoShape 42">
            <a:extLst>
              <a:ext uri="{FF2B5EF4-FFF2-40B4-BE49-F238E27FC236}">
                <a16:creationId xmlns:a16="http://schemas.microsoft.com/office/drawing/2014/main" id="{5E1B0531-624A-48F2-4ACD-EA1E8DDFA566}"/>
              </a:ext>
            </a:extLst>
          </p:cNvPr>
          <p:cNvSpPr>
            <a:spLocks noChangeArrowheads="1"/>
          </p:cNvSpPr>
          <p:nvPr/>
        </p:nvSpPr>
        <p:spPr bwMode="auto">
          <a:xfrm rot="17967708">
            <a:off x="8771161" y="3684336"/>
            <a:ext cx="385762" cy="533400"/>
          </a:xfrm>
          <a:prstGeom prst="lightningBolt">
            <a:avLst/>
          </a:prstGeom>
          <a:gradFill rotWithShape="0">
            <a:gsLst>
              <a:gs pos="0">
                <a:srgbClr val="FFFF00">
                  <a:gamma/>
                  <a:shade val="56078"/>
                  <a:invGamma/>
                </a:srgbClr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1" name="Text Box 251">
            <a:extLst>
              <a:ext uri="{FF2B5EF4-FFF2-40B4-BE49-F238E27FC236}">
                <a16:creationId xmlns:a16="http://schemas.microsoft.com/office/drawing/2014/main" id="{B5098793-452D-D04C-C59D-D80E6C49F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853" y="3440422"/>
            <a:ext cx="503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l-GR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ν</a:t>
            </a:r>
            <a:endParaRPr lang="it-IT" altLang="en-US" sz="2000" i="1" dirty="0">
              <a:latin typeface="Tahoma" panose="020B0604030504040204" pitchFamily="34" charset="0"/>
            </a:endParaRPr>
          </a:p>
        </p:txBody>
      </p:sp>
      <p:sp>
        <p:nvSpPr>
          <p:cNvPr id="272" name="Text Box 247">
            <a:extLst>
              <a:ext uri="{FF2B5EF4-FFF2-40B4-BE49-F238E27FC236}">
                <a16:creationId xmlns:a16="http://schemas.microsoft.com/office/drawing/2014/main" id="{6401CA1E-5987-57C8-9E91-E9209DF9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982" y="1595633"/>
            <a:ext cx="6142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N</a:t>
            </a:r>
            <a:r>
              <a:rPr lang="it-IT" altLang="en-US" sz="2400" baseline="30000" dirty="0">
                <a:latin typeface="Tahoma" panose="020B0604030504040204" pitchFamily="34" charset="0"/>
              </a:rPr>
              <a:t>13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273" name="Text Box 247">
            <a:extLst>
              <a:ext uri="{FF2B5EF4-FFF2-40B4-BE49-F238E27FC236}">
                <a16:creationId xmlns:a16="http://schemas.microsoft.com/office/drawing/2014/main" id="{12A89857-2597-548B-3145-859F93475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740" y="1572929"/>
            <a:ext cx="593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en-US" sz="2400" dirty="0">
                <a:latin typeface="Tahoma" panose="020B0604030504040204" pitchFamily="34" charset="0"/>
              </a:rPr>
              <a:t>C</a:t>
            </a:r>
            <a:r>
              <a:rPr lang="it-IT" altLang="en-US" sz="2400" baseline="30000" dirty="0">
                <a:latin typeface="Tahoma" panose="020B0604030504040204" pitchFamily="34" charset="0"/>
              </a:rPr>
              <a:t>13</a:t>
            </a:r>
            <a:endParaRPr lang="it-IT" altLang="en-US" sz="2000" baseline="30000" dirty="0">
              <a:latin typeface="Tahoma" panose="020B060403050404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BC4051A-1E96-8568-8282-B6400641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6912B9-5FF6-90B7-AB09-13ED58AB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82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5B4AE04-69D9-4AD4-9689-44D0DC38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Sole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45DFAE-F145-4F9D-A3AB-F0A61D9497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4" y="1604434"/>
            <a:ext cx="4525433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6C7BE7FB-E472-4C6B-8DD7-62E5E15F938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096000" y="1604434"/>
          <a:ext cx="5393266" cy="454265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96633">
                  <a:extLst>
                    <a:ext uri="{9D8B030D-6E8A-4147-A177-3AD203B41FA5}">
                      <a16:colId xmlns:a16="http://schemas.microsoft.com/office/drawing/2014/main" val="2380745231"/>
                    </a:ext>
                  </a:extLst>
                </a:gridCol>
                <a:gridCol w="2696633">
                  <a:extLst>
                    <a:ext uri="{9D8B030D-6E8A-4147-A177-3AD203B41FA5}">
                      <a16:colId xmlns:a16="http://schemas.microsoft.com/office/drawing/2014/main" val="1132430311"/>
                    </a:ext>
                  </a:extLst>
                </a:gridCol>
              </a:tblGrid>
              <a:tr h="494453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Raggio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6.96 10</a:t>
                      </a:r>
                      <a:r>
                        <a:rPr kumimoji="0" lang="it-IT" altLang="it-IT" sz="2400" u="none" strike="noStrike" cap="none" normalizeH="0" baseline="3300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km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0753136"/>
                  </a:ext>
                </a:extLst>
              </a:tr>
              <a:tr h="494453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Massa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1.99 10</a:t>
                      </a:r>
                      <a:r>
                        <a:rPr kumimoji="0" lang="it-IT" altLang="it-IT" sz="2400" u="none" strike="noStrike" cap="none" normalizeH="0" baseline="33000" dirty="0">
                          <a:ln>
                            <a:noFill/>
                          </a:ln>
                          <a:effectLst/>
                        </a:rPr>
                        <a:t>30</a:t>
                      </a: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kg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14106561"/>
                  </a:ext>
                </a:extLst>
              </a:tr>
              <a:tr h="494453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Densità Centro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150 g/cm</a:t>
                      </a:r>
                      <a:r>
                        <a:rPr kumimoji="0" lang="it-IT" altLang="it-IT" sz="2400" u="none" strike="noStrike" cap="none" normalizeH="0" baseline="33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it-IT" altLang="it-IT" sz="2400" b="0" i="0" u="none" strike="noStrike" cap="none" normalizeH="0" baseline="3300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extLst>
                  <a:ext uri="{0D108BD9-81ED-4DB2-BD59-A6C34878D82A}">
                    <a16:rowId xmlns:a16="http://schemas.microsoft.com/office/drawing/2014/main" val="3466371671"/>
                  </a:ext>
                </a:extLst>
              </a:tr>
              <a:tr h="494453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Densità Superficie </a:t>
                      </a:r>
                      <a:endParaRPr kumimoji="0" lang="it-IT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it-IT" altLang="it-IT" sz="2400" u="none" strike="noStrike" cap="none" normalizeH="0" baseline="33000" dirty="0">
                          <a:ln>
                            <a:noFill/>
                          </a:ln>
                          <a:effectLst/>
                        </a:rPr>
                        <a:t>-7</a:t>
                      </a: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g/cm</a:t>
                      </a:r>
                      <a:r>
                        <a:rPr kumimoji="0" lang="it-IT" altLang="it-IT" sz="2400" u="none" strike="noStrike" cap="none" normalizeH="0" baseline="33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it-IT" altLang="it-IT" sz="2400" b="0" i="0" u="none" strike="noStrike" cap="none" normalizeH="0" baseline="3300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extLst>
                  <a:ext uri="{0D108BD9-81ED-4DB2-BD59-A6C34878D82A}">
                    <a16:rowId xmlns:a16="http://schemas.microsoft.com/office/drawing/2014/main" val="773192445"/>
                  </a:ext>
                </a:extLst>
              </a:tr>
              <a:tr h="494453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Densità Media </a:t>
                      </a:r>
                      <a:endParaRPr kumimoji="0" lang="it-IT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1.4 g/cm</a:t>
                      </a:r>
                      <a:r>
                        <a:rPr kumimoji="0" lang="it-IT" altLang="it-IT" sz="2400" u="none" strike="noStrike" cap="none" normalizeH="0" baseline="33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it-IT" altLang="it-IT" sz="2400" b="0" i="0" u="none" strike="noStrike" cap="none" normalizeH="0" baseline="3300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extLst>
                  <a:ext uri="{0D108BD9-81ED-4DB2-BD59-A6C34878D82A}">
                    <a16:rowId xmlns:a16="http://schemas.microsoft.com/office/drawing/2014/main" val="1656443055"/>
                  </a:ext>
                </a:extLst>
              </a:tr>
              <a:tr h="494453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Temperatura Centro</a:t>
                      </a:r>
                      <a:endParaRPr kumimoji="0" lang="it-IT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15 10</a:t>
                      </a:r>
                      <a:r>
                        <a:rPr kumimoji="0" lang="it-IT" altLang="it-IT" sz="2400" u="none" strike="noStrike" cap="none" normalizeH="0" baseline="3300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K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/>
                </a:tc>
                <a:extLst>
                  <a:ext uri="{0D108BD9-81ED-4DB2-BD59-A6C34878D82A}">
                    <a16:rowId xmlns:a16="http://schemas.microsoft.com/office/drawing/2014/main" val="162586343"/>
                  </a:ext>
                </a:extLst>
              </a:tr>
              <a:tr h="494453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Temperatura Efficace</a:t>
                      </a:r>
                      <a:endParaRPr kumimoji="0" lang="it-IT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5800 K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586422"/>
                  </a:ext>
                </a:extLst>
              </a:tr>
              <a:tr h="1081484"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Costituenti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2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1pPr>
                      <a:lvl2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2pPr>
                      <a:lvl3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3pPr>
                      <a:lvl4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4pPr>
                      <a:lvl5pPr>
                        <a:lnSpc>
                          <a:spcPct val="102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5pPr>
                      <a:lvl6pPr marL="25146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6pPr>
                      <a:lvl7pPr marL="29718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7pPr>
                      <a:lvl8pPr marL="34290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8pPr>
                      <a:lvl9pPr marL="3886200" indent="-228600" defTabSz="457200" fontAlgn="base" hangingPunct="0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  <a:defRPr sz="200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AR PL ShanHeiSun Un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H, (90%)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 (9.9%) +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</a:tabLst>
                      </a:pPr>
                      <a:r>
                        <a:rPr kumimoji="0" lang="it-IT" altLang="it-IT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C, N, Ne, Fe, Si, Mg</a:t>
                      </a:r>
                      <a:endParaRPr kumimoji="0" lang="it-IT" alt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Ubuntu" pitchFamily="32" charset="0"/>
                        <a:cs typeface="AR PL ShanHeiSun Uni" charset="0"/>
                      </a:endParaRPr>
                    </a:p>
                  </a:txBody>
                  <a:tcPr marL="0" marR="0" marT="6048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5285705"/>
                  </a:ext>
                </a:extLst>
              </a:tr>
            </a:tbl>
          </a:graphicData>
        </a:graphic>
      </p:graphicFrame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C024A1B-35C2-4305-A3F2-2E4F4AD1F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09837-2A62-48B9-B553-3EE643958033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650EE8F-394E-683D-9CB9-88DCF9D7A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92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4EB82-F4A5-5C78-488A-B103CC8D6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All’interno del Sole</a:t>
            </a:r>
            <a:endParaRPr lang="en-GB" dirty="0"/>
          </a:p>
        </p:txBody>
      </p:sp>
      <p:graphicFrame>
        <p:nvGraphicFramePr>
          <p:cNvPr id="11" name="Segnaposto contenuto 7">
            <a:extLst>
              <a:ext uri="{FF2B5EF4-FFF2-40B4-BE49-F238E27FC236}">
                <a16:creationId xmlns:a16="http://schemas.microsoft.com/office/drawing/2014/main" id="{8AA5C3E5-2293-4E51-CB92-09D6A3DD2D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248002"/>
              </p:ext>
            </p:extLst>
          </p:nvPr>
        </p:nvGraphicFramePr>
        <p:xfrm>
          <a:off x="1122230" y="21415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 descr="Immagine che contiene arancione, scuro, stella, luce&#10;&#10;Descrizione generata automaticamente">
            <a:extLst>
              <a:ext uri="{FF2B5EF4-FFF2-40B4-BE49-F238E27FC236}">
                <a16:creationId xmlns:a16="http://schemas.microsoft.com/office/drawing/2014/main" id="{561D733C-D8EE-3E14-8877-E306BED2CB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23820" r="37684"/>
          <a:stretch/>
        </p:blipFill>
        <p:spPr>
          <a:xfrm>
            <a:off x="7694629" y="0"/>
            <a:ext cx="4497371" cy="623148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88920BD-2DDE-A8E6-4823-D8F2AE78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8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197B24-F411-B1CA-A243-F1093776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20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F683E-72AA-C3AF-7A43-FE78E73B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Atmosfera Solare</a:t>
            </a:r>
            <a:endParaRPr lang="en-GB" dirty="0"/>
          </a:p>
        </p:txBody>
      </p:sp>
      <p:graphicFrame>
        <p:nvGraphicFramePr>
          <p:cNvPr id="4" name="Segnaposto contenuto 4">
            <a:extLst>
              <a:ext uri="{FF2B5EF4-FFF2-40B4-BE49-F238E27FC236}">
                <a16:creationId xmlns:a16="http://schemas.microsoft.com/office/drawing/2014/main" id="{51AC1750-11C1-064C-3575-5DA4AC54A1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345643"/>
              </p:ext>
            </p:extLst>
          </p:nvPr>
        </p:nvGraphicFramePr>
        <p:xfrm>
          <a:off x="377072" y="839647"/>
          <a:ext cx="11594968" cy="440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6">
            <a:extLst>
              <a:ext uri="{FF2B5EF4-FFF2-40B4-BE49-F238E27FC236}">
                <a16:creationId xmlns:a16="http://schemas.microsoft.com/office/drawing/2014/main" id="{D746AB2E-5AD7-8441-9427-4496782AA5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04" y="3569532"/>
            <a:ext cx="4091235" cy="30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700D589-E6CD-5AA7-32D5-6E28E825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FCD85-918A-4078-B286-E7A70FA102A9}" type="slidenum">
              <a:rPr lang="en-GB" smtClean="0"/>
              <a:t>9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FBB0223-E9AE-D19B-D6C1-062F72E1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Nostro Amico Brillante - Guido Masiello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817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1248</Words>
  <Application>Microsoft Office PowerPoint</Application>
  <PresentationFormat>Widescreen</PresentationFormat>
  <Paragraphs>231</Paragraphs>
  <Slides>27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Tahoma</vt:lpstr>
      <vt:lpstr>Times New Roman</vt:lpstr>
      <vt:lpstr>Ubuntu</vt:lpstr>
      <vt:lpstr>Tema di Office</vt:lpstr>
      <vt:lpstr>Equazione</vt:lpstr>
      <vt:lpstr>Il Nostro Amico Brillante</vt:lpstr>
      <vt:lpstr>Sommario</vt:lpstr>
      <vt:lpstr>Sommario</vt:lpstr>
      <vt:lpstr>Cosa c’è nello spazio tra le Stelle?</vt:lpstr>
      <vt:lpstr>Reazioni Nucleari: catena protone-protone</vt:lpstr>
      <vt:lpstr>Reazioni Nucleari: ciclo del Carbonio</vt:lpstr>
      <vt:lpstr>Il Sole</vt:lpstr>
      <vt:lpstr>All’interno del Sole</vt:lpstr>
      <vt:lpstr>Atmosfera Solare</vt:lpstr>
      <vt:lpstr>Sommario</vt:lpstr>
      <vt:lpstr>Atmosfera Solare a diverse Lunghezze d’onda</vt:lpstr>
      <vt:lpstr>SOHO – SOlar and Heliospheric Observatory   </vt:lpstr>
      <vt:lpstr>Fotosfera vista da SoHO</vt:lpstr>
      <vt:lpstr>Cromosfera vista da SoHO</vt:lpstr>
      <vt:lpstr>Corona Solare Vista da SoHO</vt:lpstr>
      <vt:lpstr>Corona Solare Vista da SoHO</vt:lpstr>
      <vt:lpstr>Un Flare visto da SoHO</vt:lpstr>
      <vt:lpstr>Il risultato di queste eruzioni sulla Terra: Aurora Boreale Tromsø- Norvegia 17/03/2023</vt:lpstr>
      <vt:lpstr>Sommario</vt:lpstr>
      <vt:lpstr>La Relatività Generale</vt:lpstr>
      <vt:lpstr>Eliosismologia</vt:lpstr>
      <vt:lpstr>I Neutrini che Oscillano</vt:lpstr>
      <vt:lpstr>Sommario</vt:lpstr>
      <vt:lpstr>Dal Sole alla Terra</vt:lpstr>
      <vt:lpstr>Dal Sole alla Terra</vt:lpstr>
      <vt:lpstr>Dal Sole alla Terra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Nostro Amico Brillante</dc:title>
  <dc:creator>Guido Masiello</dc:creator>
  <cp:lastModifiedBy>Guido Masiello</cp:lastModifiedBy>
  <cp:revision>8</cp:revision>
  <dcterms:created xsi:type="dcterms:W3CDTF">2023-04-18T14:10:03Z</dcterms:created>
  <dcterms:modified xsi:type="dcterms:W3CDTF">2023-04-20T22:00:58Z</dcterms:modified>
</cp:coreProperties>
</file>